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9"/>
  </p:notesMasterIdLst>
  <p:handoutMasterIdLst>
    <p:handoutMasterId r:id="rId30"/>
  </p:handoutMasterIdLst>
  <p:sldIdLst>
    <p:sldId id="667" r:id="rId2"/>
    <p:sldId id="641" r:id="rId3"/>
    <p:sldId id="338" r:id="rId4"/>
    <p:sldId id="777" r:id="rId5"/>
    <p:sldId id="779" r:id="rId6"/>
    <p:sldId id="778" r:id="rId7"/>
    <p:sldId id="780" r:id="rId8"/>
    <p:sldId id="781" r:id="rId9"/>
    <p:sldId id="256" r:id="rId10"/>
    <p:sldId id="257" r:id="rId11"/>
    <p:sldId id="258" r:id="rId12"/>
    <p:sldId id="259" r:id="rId13"/>
    <p:sldId id="260" r:id="rId14"/>
    <p:sldId id="261" r:id="rId15"/>
    <p:sldId id="262" r:id="rId16"/>
    <p:sldId id="343" r:id="rId17"/>
    <p:sldId id="782" r:id="rId18"/>
    <p:sldId id="764" r:id="rId19"/>
    <p:sldId id="783" r:id="rId20"/>
    <p:sldId id="784" r:id="rId21"/>
    <p:sldId id="785" r:id="rId22"/>
    <p:sldId id="786" r:id="rId23"/>
    <p:sldId id="787" r:id="rId24"/>
    <p:sldId id="788" r:id="rId25"/>
    <p:sldId id="789" r:id="rId26"/>
    <p:sldId id="790" r:id="rId27"/>
    <p:sldId id="791" r:id="rId28"/>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0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631" autoAdjust="0"/>
  </p:normalViewPr>
  <p:slideViewPr>
    <p:cSldViewPr>
      <p:cViewPr varScale="1">
        <p:scale>
          <a:sx n="49" d="100"/>
          <a:sy n="49" d="100"/>
        </p:scale>
        <p:origin x="1253" y="53"/>
      </p:cViewPr>
      <p:guideLst>
        <p:guide orient="horz" pos="2160"/>
        <p:guide pos="384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5" d="100"/>
          <a:sy n="55" d="100"/>
        </p:scale>
        <p:origin x="3293" y="3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5A1CDE-5D4B-F2C8-8A26-FF0356E0BB2D}"/>
              </a:ext>
            </a:extLst>
          </p:cNvPr>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CA"/>
          </a:p>
        </p:txBody>
      </p:sp>
      <p:sp>
        <p:nvSpPr>
          <p:cNvPr id="3" name="Date Placeholder 2">
            <a:extLst>
              <a:ext uri="{FF2B5EF4-FFF2-40B4-BE49-F238E27FC236}">
                <a16:creationId xmlns:a16="http://schemas.microsoft.com/office/drawing/2014/main" id="{4F6E0D91-6C37-635E-00F1-C0F2535CDABB}"/>
              </a:ext>
            </a:extLst>
          </p:cNvPr>
          <p:cNvSpPr>
            <a:spLocks noGrp="1"/>
          </p:cNvSpPr>
          <p:nvPr>
            <p:ph type="dt" sz="quarter" idx="1"/>
          </p:nvPr>
        </p:nvSpPr>
        <p:spPr>
          <a:xfrm>
            <a:off x="4144011" y="0"/>
            <a:ext cx="3169920" cy="480060"/>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fld id="{9B20FC73-DE13-4143-B080-1B4BAADA1AE8}" type="datetimeFigureOut">
              <a:rPr lang="en-CA"/>
              <a:pPr>
                <a:defRPr/>
              </a:pPr>
              <a:t>2022-11-12</a:t>
            </a:fld>
            <a:endParaRPr lang="en-CA"/>
          </a:p>
        </p:txBody>
      </p:sp>
      <p:sp>
        <p:nvSpPr>
          <p:cNvPr id="4" name="Footer Placeholder 3">
            <a:extLst>
              <a:ext uri="{FF2B5EF4-FFF2-40B4-BE49-F238E27FC236}">
                <a16:creationId xmlns:a16="http://schemas.microsoft.com/office/drawing/2014/main" id="{593DD61B-8C43-0AF9-8A4A-500A98C71B73}"/>
              </a:ext>
            </a:extLst>
          </p:cNvPr>
          <p:cNvSpPr>
            <a:spLocks noGrp="1"/>
          </p:cNvSpPr>
          <p:nvPr>
            <p:ph type="ftr" sz="quarter" idx="2"/>
          </p:nvPr>
        </p:nvSpPr>
        <p:spPr>
          <a:xfrm>
            <a:off x="0" y="9118918"/>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CA"/>
          </a:p>
        </p:txBody>
      </p:sp>
      <p:sp>
        <p:nvSpPr>
          <p:cNvPr id="5" name="Slide Number Placeholder 4">
            <a:extLst>
              <a:ext uri="{FF2B5EF4-FFF2-40B4-BE49-F238E27FC236}">
                <a16:creationId xmlns:a16="http://schemas.microsoft.com/office/drawing/2014/main" id="{CE770D61-84D7-240D-B579-281790F130F5}"/>
              </a:ext>
            </a:extLst>
          </p:cNvPr>
          <p:cNvSpPr>
            <a:spLocks noGrp="1"/>
          </p:cNvSpPr>
          <p:nvPr>
            <p:ph type="sldNum" sz="quarter" idx="3"/>
          </p:nvPr>
        </p:nvSpPr>
        <p:spPr>
          <a:xfrm>
            <a:off x="4144011" y="9118918"/>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anose="020F0502020204030204" pitchFamily="34" charset="0"/>
              </a:defRPr>
            </a:lvl1pPr>
          </a:lstStyle>
          <a:p>
            <a:fld id="{9F3D67A3-4D8D-4215-8742-2C4B10B17B0A}" type="slidenum">
              <a:rPr lang="en-CA" altLang="en-US"/>
              <a:pPr/>
              <a:t>‹#›</a:t>
            </a:fld>
            <a:endParaRPr lang="en-CA"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1DBFB7-D6DD-F9E0-F188-A8434CA97787}"/>
              </a:ext>
            </a:extLst>
          </p:cNvPr>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CA"/>
          </a:p>
        </p:txBody>
      </p:sp>
      <p:sp>
        <p:nvSpPr>
          <p:cNvPr id="3" name="Date Placeholder 2">
            <a:extLst>
              <a:ext uri="{FF2B5EF4-FFF2-40B4-BE49-F238E27FC236}">
                <a16:creationId xmlns:a16="http://schemas.microsoft.com/office/drawing/2014/main" id="{5D332DE4-BD33-D2F8-72AB-BA32DC9EB7F8}"/>
              </a:ext>
            </a:extLst>
          </p:cNvPr>
          <p:cNvSpPr>
            <a:spLocks noGrp="1"/>
          </p:cNvSpPr>
          <p:nvPr>
            <p:ph type="dt" idx="1"/>
          </p:nvPr>
        </p:nvSpPr>
        <p:spPr>
          <a:xfrm>
            <a:off x="4144011" y="0"/>
            <a:ext cx="3169920" cy="480060"/>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fld id="{DEDFC71F-8D82-4986-9CE5-8B9EAD4CE266}" type="datetimeFigureOut">
              <a:rPr lang="en-CA"/>
              <a:pPr>
                <a:defRPr/>
              </a:pPr>
              <a:t>2022-11-12</a:t>
            </a:fld>
            <a:endParaRPr lang="en-CA"/>
          </a:p>
        </p:txBody>
      </p:sp>
      <p:sp>
        <p:nvSpPr>
          <p:cNvPr id="4" name="Slide Image Placeholder 3">
            <a:extLst>
              <a:ext uri="{FF2B5EF4-FFF2-40B4-BE49-F238E27FC236}">
                <a16:creationId xmlns:a16="http://schemas.microsoft.com/office/drawing/2014/main" id="{0EA85C0B-BBAD-5E0A-23FB-B279AC617DE3}"/>
              </a:ext>
            </a:extLst>
          </p:cNvPr>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pPr lvl="0"/>
            <a:endParaRPr lang="en-CA" noProof="0"/>
          </a:p>
        </p:txBody>
      </p:sp>
      <p:sp>
        <p:nvSpPr>
          <p:cNvPr id="5" name="Notes Placeholder 4">
            <a:extLst>
              <a:ext uri="{FF2B5EF4-FFF2-40B4-BE49-F238E27FC236}">
                <a16:creationId xmlns:a16="http://schemas.microsoft.com/office/drawing/2014/main" id="{755DD874-165F-78E9-ABC8-4E6BD32DF6DD}"/>
              </a:ext>
            </a:extLst>
          </p:cNvPr>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a:p>
        </p:txBody>
      </p:sp>
      <p:sp>
        <p:nvSpPr>
          <p:cNvPr id="6" name="Footer Placeholder 5">
            <a:extLst>
              <a:ext uri="{FF2B5EF4-FFF2-40B4-BE49-F238E27FC236}">
                <a16:creationId xmlns:a16="http://schemas.microsoft.com/office/drawing/2014/main" id="{A72D315E-4BDA-2DBF-73B4-430E6AE1DAEA}"/>
              </a:ext>
            </a:extLst>
          </p:cNvPr>
          <p:cNvSpPr>
            <a:spLocks noGrp="1"/>
          </p:cNvSpPr>
          <p:nvPr>
            <p:ph type="ftr" sz="quarter" idx="4"/>
          </p:nvPr>
        </p:nvSpPr>
        <p:spPr>
          <a:xfrm>
            <a:off x="0" y="9118918"/>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CA"/>
          </a:p>
        </p:txBody>
      </p:sp>
      <p:sp>
        <p:nvSpPr>
          <p:cNvPr id="7" name="Slide Number Placeholder 6">
            <a:extLst>
              <a:ext uri="{FF2B5EF4-FFF2-40B4-BE49-F238E27FC236}">
                <a16:creationId xmlns:a16="http://schemas.microsoft.com/office/drawing/2014/main" id="{FED16B78-CE76-1B2B-6CDE-F15B711D41BE}"/>
              </a:ext>
            </a:extLst>
          </p:cNvPr>
          <p:cNvSpPr>
            <a:spLocks noGrp="1"/>
          </p:cNvSpPr>
          <p:nvPr>
            <p:ph type="sldNum" sz="quarter" idx="5"/>
          </p:nvPr>
        </p:nvSpPr>
        <p:spPr>
          <a:xfrm>
            <a:off x="4144011" y="9118918"/>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anose="020F0502020204030204" pitchFamily="34" charset="0"/>
              </a:defRPr>
            </a:lvl1pPr>
          </a:lstStyle>
          <a:p>
            <a:fld id="{63D864E2-ABD4-4108-BD63-BDDE1AD9D35B}" type="slidenum">
              <a:rPr lang="en-CA" altLang="en-US"/>
              <a:pPr/>
              <a:t>‹#›</a:t>
            </a:fld>
            <a:endParaRPr lang="en-CA"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FA6F242D-CD70-47B3-E66E-D705E8617E4C}"/>
              </a:ext>
            </a:extLst>
          </p:cNvPr>
          <p:cNvSpPr>
            <a:spLocks noGrp="1" noRot="1" noChangeAspect="1" noChangeArrowheads="1" noTextEdit="1"/>
          </p:cNvSpPr>
          <p:nvPr>
            <p:ph type="sldImg"/>
          </p:nvPr>
        </p:nvSpPr>
        <p:spPr>
          <a:xfrm>
            <a:off x="469900" y="722313"/>
            <a:ext cx="6400800" cy="3600450"/>
          </a:xfrm>
          <a:ln/>
        </p:spPr>
      </p:sp>
      <p:sp>
        <p:nvSpPr>
          <p:cNvPr id="5123" name="Notes Placeholder 2">
            <a:extLst>
              <a:ext uri="{FF2B5EF4-FFF2-40B4-BE49-F238E27FC236}">
                <a16:creationId xmlns:a16="http://schemas.microsoft.com/office/drawing/2014/main" id="{23FFD3CD-BA6D-A2E3-BBB4-97EE6D657872}"/>
              </a:ext>
            </a:extLst>
          </p:cNvPr>
          <p:cNvSpPr>
            <a:spLocks noGrp="1"/>
          </p:cNvSpPr>
          <p:nvPr>
            <p:ph type="body" idx="1"/>
          </p:nvPr>
        </p:nvSpPr>
        <p:spPr>
          <a:xfrm>
            <a:off x="469900" y="4560570"/>
            <a:ext cx="6400800" cy="43205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800" b="0" i="0" u="none" strike="noStrike" baseline="0" dirty="0">
                <a:latin typeface="Calibri" panose="020F0502020204030204" pitchFamily="34" charset="0"/>
              </a:rPr>
              <a:t>Welcome back to Re‐Imagining Church – this is our last session! I’m Tanya.</a:t>
            </a:r>
          </a:p>
          <a:p>
            <a:pPr algn="l"/>
            <a:r>
              <a:rPr lang="en-US" sz="1800" b="1" i="0" u="none" strike="noStrike" baseline="0" dirty="0">
                <a:latin typeface="Calibri-Bold"/>
              </a:rPr>
              <a:t>And I’m Nicki – thanks for sticking with us all the way through!</a:t>
            </a:r>
            <a:endParaRPr lang="en-CA" altLang="en-US" dirty="0"/>
          </a:p>
        </p:txBody>
      </p:sp>
      <p:sp>
        <p:nvSpPr>
          <p:cNvPr id="5124" name="Slide Number Placeholder 3">
            <a:extLst>
              <a:ext uri="{FF2B5EF4-FFF2-40B4-BE49-F238E27FC236}">
                <a16:creationId xmlns:a16="http://schemas.microsoft.com/office/drawing/2014/main" id="{C9D822B0-A6FC-854F-56CD-AA0A17ED8DB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400">
                <a:solidFill>
                  <a:schemeClr val="tx1"/>
                </a:solidFill>
                <a:latin typeface="Times New Roman" panose="02020603050405020304" pitchFamily="18" charset="0"/>
              </a:defRPr>
            </a:lvl1pPr>
            <a:lvl2pPr marL="876340" indent="-337054">
              <a:spcBef>
                <a:spcPct val="30000"/>
              </a:spcBef>
              <a:defRPr sz="1400">
                <a:solidFill>
                  <a:schemeClr val="tx1"/>
                </a:solidFill>
                <a:latin typeface="Times New Roman" panose="02020603050405020304" pitchFamily="18" charset="0"/>
              </a:defRPr>
            </a:lvl2pPr>
            <a:lvl3pPr marL="1349991" indent="-269643">
              <a:spcBef>
                <a:spcPct val="30000"/>
              </a:spcBef>
              <a:defRPr sz="1400">
                <a:solidFill>
                  <a:schemeClr val="tx1"/>
                </a:solidFill>
                <a:latin typeface="Times New Roman" panose="02020603050405020304" pitchFamily="18" charset="0"/>
              </a:defRPr>
            </a:lvl3pPr>
            <a:lvl4pPr marL="1889277" indent="-269643">
              <a:spcBef>
                <a:spcPct val="30000"/>
              </a:spcBef>
              <a:defRPr sz="1400">
                <a:solidFill>
                  <a:schemeClr val="tx1"/>
                </a:solidFill>
                <a:latin typeface="Times New Roman" panose="02020603050405020304" pitchFamily="18" charset="0"/>
              </a:defRPr>
            </a:lvl4pPr>
            <a:lvl5pPr marL="2428564" indent="-269643">
              <a:spcBef>
                <a:spcPct val="30000"/>
              </a:spcBef>
              <a:defRPr sz="1400">
                <a:solidFill>
                  <a:schemeClr val="tx1"/>
                </a:solidFill>
                <a:latin typeface="Times New Roman" panose="02020603050405020304" pitchFamily="18" charset="0"/>
              </a:defRPr>
            </a:lvl5pPr>
            <a:lvl6pPr marL="2939466" indent="-269643" eaLnBrk="0" fontAlgn="base" hangingPunct="0">
              <a:spcBef>
                <a:spcPct val="30000"/>
              </a:spcBef>
              <a:spcAft>
                <a:spcPct val="0"/>
              </a:spcAft>
              <a:defRPr sz="1400">
                <a:solidFill>
                  <a:schemeClr val="tx1"/>
                </a:solidFill>
                <a:latin typeface="Times New Roman" panose="02020603050405020304" pitchFamily="18" charset="0"/>
              </a:defRPr>
            </a:lvl6pPr>
            <a:lvl7pPr marL="3450369" indent="-269643" eaLnBrk="0" fontAlgn="base" hangingPunct="0">
              <a:spcBef>
                <a:spcPct val="30000"/>
              </a:spcBef>
              <a:spcAft>
                <a:spcPct val="0"/>
              </a:spcAft>
              <a:defRPr sz="1400">
                <a:solidFill>
                  <a:schemeClr val="tx1"/>
                </a:solidFill>
                <a:latin typeface="Times New Roman" panose="02020603050405020304" pitchFamily="18" charset="0"/>
              </a:defRPr>
            </a:lvl7pPr>
            <a:lvl8pPr marL="3961272" indent="-269643" eaLnBrk="0" fontAlgn="base" hangingPunct="0">
              <a:spcBef>
                <a:spcPct val="30000"/>
              </a:spcBef>
              <a:spcAft>
                <a:spcPct val="0"/>
              </a:spcAft>
              <a:defRPr sz="1400">
                <a:solidFill>
                  <a:schemeClr val="tx1"/>
                </a:solidFill>
                <a:latin typeface="Times New Roman" panose="02020603050405020304" pitchFamily="18" charset="0"/>
              </a:defRPr>
            </a:lvl8pPr>
            <a:lvl9pPr marL="4472175" indent="-269643" eaLnBrk="0" fontAlgn="base" hangingPunct="0">
              <a:spcBef>
                <a:spcPct val="30000"/>
              </a:spcBef>
              <a:spcAft>
                <a:spcPct val="0"/>
              </a:spcAft>
              <a:defRPr sz="1400">
                <a:solidFill>
                  <a:schemeClr val="tx1"/>
                </a:solidFill>
                <a:latin typeface="Times New Roman" panose="02020603050405020304" pitchFamily="18" charset="0"/>
              </a:defRPr>
            </a:lvl9pPr>
          </a:lstStyle>
          <a:p>
            <a:pPr>
              <a:spcBef>
                <a:spcPct val="0"/>
              </a:spcBef>
            </a:pPr>
            <a:fld id="{4F0CEB43-F5E1-434A-91AE-1055492FF232}" type="slidenum">
              <a:rPr lang="en-GB" altLang="en-US" sz="1200"/>
              <a:pPr>
                <a:spcBef>
                  <a:spcPct val="0"/>
                </a:spcBef>
              </a:pPr>
              <a:t>1</a:t>
            </a:fld>
            <a:endParaRPr lang="en-GB"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31C7B00-D5C1-65AF-8388-062F8741C066}"/>
              </a:ext>
            </a:extLst>
          </p:cNvPr>
          <p:cNvSpPr>
            <a:spLocks noGrp="1" noRot="1" noChangeAspect="1" noChangeArrowheads="1" noTextEdit="1"/>
          </p:cNvSpPr>
          <p:nvPr>
            <p:ph type="sldImg"/>
          </p:nvPr>
        </p:nvSpPr>
        <p:spPr>
          <a:ln/>
        </p:spPr>
      </p:sp>
      <p:sp>
        <p:nvSpPr>
          <p:cNvPr id="7171" name="Notes Placeholder 2">
            <a:extLst>
              <a:ext uri="{FF2B5EF4-FFF2-40B4-BE49-F238E27FC236}">
                <a16:creationId xmlns:a16="http://schemas.microsoft.com/office/drawing/2014/main" id="{DF0EF8FE-CBAE-7755-17BD-CD3C699F4543}"/>
              </a:ext>
            </a:extLst>
          </p:cNvPr>
          <p:cNvSpPr>
            <a:spLocks noGrp="1"/>
          </p:cNvSpPr>
          <p:nvPr>
            <p:ph type="body" idx="1"/>
          </p:nvPr>
        </p:nvSpPr>
        <p:spPr>
          <a:xfrm>
            <a:off x="403227" y="4498167"/>
            <a:ext cx="6502400" cy="4838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62500" lnSpcReduction="20000"/>
          </a:bodyPr>
          <a:lstStyle/>
          <a:p>
            <a:pPr algn="l"/>
            <a:r>
              <a:rPr lang="en-US" sz="1800" b="0" i="0" u="none" strike="noStrike" baseline="0" dirty="0">
                <a:latin typeface="Calibri" panose="020F0502020204030204" pitchFamily="34" charset="0"/>
              </a:rPr>
              <a:t>So . . . Let’s review where we have been over the past few weeks. In session one we thought about</a:t>
            </a:r>
          </a:p>
          <a:p>
            <a:pPr algn="l"/>
            <a:r>
              <a:rPr lang="en-US" sz="1800" b="0" i="0" u="none" strike="noStrike" baseline="0" dirty="0">
                <a:latin typeface="Calibri" panose="020F0502020204030204" pitchFamily="34" charset="0"/>
              </a:rPr>
              <a:t>our “Brave New World,” and looked at some of the changes underway in our culture and how those</a:t>
            </a:r>
          </a:p>
          <a:p>
            <a:pPr algn="l"/>
            <a:r>
              <a:rPr lang="en-US" sz="1800" b="0" i="0" u="none" strike="noStrike" baseline="0" dirty="0">
                <a:latin typeface="Calibri" panose="020F0502020204030204" pitchFamily="34" charset="0"/>
              </a:rPr>
              <a:t>changes have impacted the church.</a:t>
            </a:r>
          </a:p>
          <a:p>
            <a:pPr algn="l"/>
            <a:r>
              <a:rPr lang="en-US" sz="1800" b="1" i="0" u="none" strike="noStrike" baseline="0" dirty="0">
                <a:latin typeface="Calibri-Bold"/>
              </a:rPr>
              <a:t>The second session was “What in the World is God up to?”. We reviewed what spiritual resources</a:t>
            </a:r>
          </a:p>
          <a:p>
            <a:pPr algn="l"/>
            <a:r>
              <a:rPr lang="en-US" sz="1800" b="1" i="0" u="none" strike="noStrike" baseline="0" dirty="0">
                <a:latin typeface="Calibri-Bold"/>
              </a:rPr>
              <a:t>we have to draw on, as a kind of compass to find our way forward. In particular, we thought of</a:t>
            </a:r>
          </a:p>
          <a:p>
            <a:pPr algn="l"/>
            <a:r>
              <a:rPr lang="en-US" sz="1800" b="1" i="0" u="none" strike="noStrike" baseline="0" dirty="0">
                <a:latin typeface="Calibri-Bold"/>
              </a:rPr>
              <a:t>the Gospel as Good News of God’s love for the world, and God’s desire to put everything to right,</a:t>
            </a:r>
          </a:p>
          <a:p>
            <a:pPr algn="l"/>
            <a:r>
              <a:rPr lang="en-US" sz="1800" b="1" i="0" u="none" strike="noStrike" baseline="0" dirty="0" err="1">
                <a:latin typeface="Calibri-Bold"/>
              </a:rPr>
              <a:t>focussed</a:t>
            </a:r>
            <a:r>
              <a:rPr lang="en-US" sz="1800" b="1" i="0" u="none" strike="noStrike" baseline="0" dirty="0">
                <a:latin typeface="Calibri-Bold"/>
              </a:rPr>
              <a:t> in Jesus Christ. We reminded ourselves that it’s not that the church of God has a mission in</a:t>
            </a:r>
          </a:p>
          <a:p>
            <a:pPr algn="l"/>
            <a:r>
              <a:rPr lang="en-US" sz="1800" b="1" i="0" u="none" strike="noStrike" baseline="0" dirty="0">
                <a:latin typeface="Calibri-Bold"/>
              </a:rPr>
              <a:t>the world, but rather that the God of mission has a church in the world. And that mission is to bring the</a:t>
            </a:r>
          </a:p>
          <a:p>
            <a:pPr algn="l"/>
            <a:r>
              <a:rPr lang="en-US" sz="1800" b="1" i="0" u="none" strike="noStrike" baseline="0" dirty="0">
                <a:latin typeface="Calibri-Bold"/>
              </a:rPr>
              <a:t>Kingdom to life here on earth.</a:t>
            </a:r>
          </a:p>
          <a:p>
            <a:pPr algn="l"/>
            <a:r>
              <a:rPr lang="en-US" sz="1800" b="0" i="0" u="none" strike="noStrike" baseline="0" dirty="0">
                <a:latin typeface="Calibri" panose="020F0502020204030204" pitchFamily="34" charset="0"/>
              </a:rPr>
              <a:t>In session 3, we looked in more depth at what it means to be a disciple (or apprentice) of Jesus, and</a:t>
            </a:r>
          </a:p>
          <a:p>
            <a:pPr algn="l"/>
            <a:r>
              <a:rPr lang="en-US" sz="1800" b="0" i="0" u="none" strike="noStrike" baseline="0" dirty="0">
                <a:latin typeface="Calibri" panose="020F0502020204030204" pitchFamily="34" charset="0"/>
              </a:rPr>
              <a:t>how we can grow ourselves as disciples. We talked about five ingredients of spiritual growth: the</a:t>
            </a:r>
          </a:p>
          <a:p>
            <a:pPr algn="l"/>
            <a:r>
              <a:rPr lang="en-US" sz="1800" b="0" i="0" u="none" strike="noStrike" baseline="0" dirty="0">
                <a:latin typeface="Calibri" panose="020F0502020204030204" pitchFamily="34" charset="0"/>
              </a:rPr>
              <a:t>community, prayer and worship, the Bible, our faithfulness, and the Holy Spirit. We also thought</a:t>
            </a:r>
          </a:p>
          <a:p>
            <a:pPr algn="l"/>
            <a:r>
              <a:rPr lang="en-US" sz="1800" b="0" i="0" u="none" strike="noStrike" baseline="0" dirty="0">
                <a:latin typeface="Calibri" panose="020F0502020204030204" pitchFamily="34" charset="0"/>
              </a:rPr>
              <a:t>about helping others become disciples ‐ the aspect of mission we generally call evangelism.</a:t>
            </a:r>
          </a:p>
          <a:p>
            <a:pPr algn="l"/>
            <a:r>
              <a:rPr lang="en-US" sz="1800" b="1" i="0" u="none" strike="noStrike" baseline="0" dirty="0">
                <a:latin typeface="Calibri-Bold"/>
              </a:rPr>
              <a:t>In session 4, we thought about how different churches have adapted themselves and their</a:t>
            </a:r>
          </a:p>
          <a:p>
            <a:pPr algn="l"/>
            <a:r>
              <a:rPr lang="en-US" sz="1800" b="1" i="0" u="none" strike="noStrike" baseline="0" dirty="0">
                <a:latin typeface="Calibri-Bold"/>
              </a:rPr>
              <a:t>ministry to the new cultures where we find ourselves, and in particular looked at some different</a:t>
            </a:r>
          </a:p>
          <a:p>
            <a:pPr algn="l"/>
            <a:r>
              <a:rPr lang="en-US" sz="1800" b="1" i="0" u="none" strike="noStrike" baseline="0" dirty="0">
                <a:latin typeface="Calibri-Bold"/>
              </a:rPr>
              <a:t>kinds of “fresh expression of church.” The goal was to consider how we can change the ‘church’</a:t>
            </a:r>
          </a:p>
          <a:p>
            <a:pPr algn="l"/>
            <a:r>
              <a:rPr lang="en-US" sz="1800" b="1" i="0" u="none" strike="noStrike" baseline="0" dirty="0">
                <a:latin typeface="Calibri-Bold"/>
              </a:rPr>
              <a:t>container’ to make it accessible for people with whom we want to share the living water Jesus</a:t>
            </a:r>
          </a:p>
          <a:p>
            <a:pPr algn="l"/>
            <a:r>
              <a:rPr lang="en-US" sz="1800" b="1" i="0" u="none" strike="noStrike" baseline="0" dirty="0">
                <a:latin typeface="Calibri-Bold"/>
              </a:rPr>
              <a:t>offers, but who would probably find typical Sunday morning worship too weird.</a:t>
            </a:r>
          </a:p>
          <a:p>
            <a:pPr algn="l"/>
            <a:r>
              <a:rPr lang="en-US" sz="1800" b="0" i="0" u="none" strike="noStrike" baseline="0" dirty="0">
                <a:latin typeface="Calibri" panose="020F0502020204030204" pitchFamily="34" charset="0"/>
              </a:rPr>
              <a:t>Last week we started talking about “Where do we go from here?”, and walked through some</a:t>
            </a:r>
          </a:p>
          <a:p>
            <a:pPr algn="l"/>
            <a:r>
              <a:rPr lang="en-CA" sz="1800" b="0" i="0" u="none" strike="noStrike" baseline="0" dirty="0">
                <a:latin typeface="Calibri" panose="020F0502020204030204" pitchFamily="34" charset="0"/>
              </a:rPr>
              <a:t>possibilities and resources.</a:t>
            </a:r>
          </a:p>
          <a:p>
            <a:pPr algn="l"/>
            <a:r>
              <a:rPr lang="en-US" sz="1800" b="0" i="0" u="none" strike="noStrike" baseline="0" dirty="0">
                <a:latin typeface="Calibri" panose="020F0502020204030204" pitchFamily="34" charset="0"/>
              </a:rPr>
              <a:t>This week is mostly a working session to help you get some concrete plans in place.</a:t>
            </a:r>
            <a:endParaRPr lang="en-CA" altLang="en-US" dirty="0"/>
          </a:p>
        </p:txBody>
      </p:sp>
      <p:sp>
        <p:nvSpPr>
          <p:cNvPr id="7172" name="Slide Number Placeholder 3">
            <a:extLst>
              <a:ext uri="{FF2B5EF4-FFF2-40B4-BE49-F238E27FC236}">
                <a16:creationId xmlns:a16="http://schemas.microsoft.com/office/drawing/2014/main" id="{1DC5CDB4-27C8-1BA2-E909-88F4125DBD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400">
                <a:solidFill>
                  <a:schemeClr val="tx1"/>
                </a:solidFill>
                <a:latin typeface="Times New Roman" panose="02020603050405020304" pitchFamily="18" charset="0"/>
              </a:defRPr>
            </a:lvl1pPr>
            <a:lvl2pPr marL="876340" indent="-337054">
              <a:spcBef>
                <a:spcPct val="30000"/>
              </a:spcBef>
              <a:defRPr sz="1400">
                <a:solidFill>
                  <a:schemeClr val="tx1"/>
                </a:solidFill>
                <a:latin typeface="Times New Roman" panose="02020603050405020304" pitchFamily="18" charset="0"/>
              </a:defRPr>
            </a:lvl2pPr>
            <a:lvl3pPr marL="1349991" indent="-269643">
              <a:spcBef>
                <a:spcPct val="30000"/>
              </a:spcBef>
              <a:defRPr sz="1400">
                <a:solidFill>
                  <a:schemeClr val="tx1"/>
                </a:solidFill>
                <a:latin typeface="Times New Roman" panose="02020603050405020304" pitchFamily="18" charset="0"/>
              </a:defRPr>
            </a:lvl3pPr>
            <a:lvl4pPr marL="1889277" indent="-269643">
              <a:spcBef>
                <a:spcPct val="30000"/>
              </a:spcBef>
              <a:defRPr sz="1400">
                <a:solidFill>
                  <a:schemeClr val="tx1"/>
                </a:solidFill>
                <a:latin typeface="Times New Roman" panose="02020603050405020304" pitchFamily="18" charset="0"/>
              </a:defRPr>
            </a:lvl4pPr>
            <a:lvl5pPr marL="2428564" indent="-269643">
              <a:spcBef>
                <a:spcPct val="30000"/>
              </a:spcBef>
              <a:defRPr sz="1400">
                <a:solidFill>
                  <a:schemeClr val="tx1"/>
                </a:solidFill>
                <a:latin typeface="Times New Roman" panose="02020603050405020304" pitchFamily="18" charset="0"/>
              </a:defRPr>
            </a:lvl5pPr>
            <a:lvl6pPr marL="2939466" indent="-269643" eaLnBrk="0" fontAlgn="base" hangingPunct="0">
              <a:spcBef>
                <a:spcPct val="30000"/>
              </a:spcBef>
              <a:spcAft>
                <a:spcPct val="0"/>
              </a:spcAft>
              <a:defRPr sz="1400">
                <a:solidFill>
                  <a:schemeClr val="tx1"/>
                </a:solidFill>
                <a:latin typeface="Times New Roman" panose="02020603050405020304" pitchFamily="18" charset="0"/>
              </a:defRPr>
            </a:lvl6pPr>
            <a:lvl7pPr marL="3450369" indent="-269643" eaLnBrk="0" fontAlgn="base" hangingPunct="0">
              <a:spcBef>
                <a:spcPct val="30000"/>
              </a:spcBef>
              <a:spcAft>
                <a:spcPct val="0"/>
              </a:spcAft>
              <a:defRPr sz="1400">
                <a:solidFill>
                  <a:schemeClr val="tx1"/>
                </a:solidFill>
                <a:latin typeface="Times New Roman" panose="02020603050405020304" pitchFamily="18" charset="0"/>
              </a:defRPr>
            </a:lvl7pPr>
            <a:lvl8pPr marL="3961272" indent="-269643" eaLnBrk="0" fontAlgn="base" hangingPunct="0">
              <a:spcBef>
                <a:spcPct val="30000"/>
              </a:spcBef>
              <a:spcAft>
                <a:spcPct val="0"/>
              </a:spcAft>
              <a:defRPr sz="1400">
                <a:solidFill>
                  <a:schemeClr val="tx1"/>
                </a:solidFill>
                <a:latin typeface="Times New Roman" panose="02020603050405020304" pitchFamily="18" charset="0"/>
              </a:defRPr>
            </a:lvl8pPr>
            <a:lvl9pPr marL="4472175" indent="-269643" eaLnBrk="0" fontAlgn="base" hangingPunct="0">
              <a:spcBef>
                <a:spcPct val="30000"/>
              </a:spcBef>
              <a:spcAft>
                <a:spcPct val="0"/>
              </a:spcAft>
              <a:defRPr sz="1400">
                <a:solidFill>
                  <a:schemeClr val="tx1"/>
                </a:solidFill>
                <a:latin typeface="Times New Roman" panose="02020603050405020304" pitchFamily="18" charset="0"/>
              </a:defRPr>
            </a:lvl9pPr>
          </a:lstStyle>
          <a:p>
            <a:pPr>
              <a:spcBef>
                <a:spcPct val="0"/>
              </a:spcBef>
            </a:pPr>
            <a:fld id="{609B83A8-3986-4116-8303-62CEBA8FA92C}" type="slidenum">
              <a:rPr lang="en-GB" altLang="en-US" sz="1200"/>
              <a:pPr>
                <a:spcBef>
                  <a:spcPct val="0"/>
                </a:spcBef>
              </a:pPr>
              <a:t>2</a:t>
            </a:fld>
            <a:endParaRPr lang="en-GB"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B2FC65A2-7D15-414C-2A29-122EA34605C2}"/>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6D6D41-7A95-4C86-BC76-6EC93AB1C712}" type="slidenum">
              <a:rPr lang="en-GB" altLang="en-US">
                <a:latin typeface="Calibri" panose="020F0502020204030204" pitchFamily="34" charset="0"/>
              </a:rPr>
              <a:pPr eaLnBrk="1" hangingPunct="1"/>
              <a:t>3</a:t>
            </a:fld>
            <a:endParaRPr lang="en-GB" altLang="en-US">
              <a:latin typeface="Calibri" panose="020F0502020204030204" pitchFamily="34" charset="0"/>
            </a:endParaRPr>
          </a:p>
        </p:txBody>
      </p:sp>
      <p:sp>
        <p:nvSpPr>
          <p:cNvPr id="20483" name="Rectangle 2">
            <a:extLst>
              <a:ext uri="{FF2B5EF4-FFF2-40B4-BE49-F238E27FC236}">
                <a16:creationId xmlns:a16="http://schemas.microsoft.com/office/drawing/2014/main" id="{D1E14007-D56A-7E0A-82A5-0DE8A4E5AECC}"/>
              </a:ext>
            </a:extLst>
          </p:cNvPr>
          <p:cNvSpPr>
            <a:spLocks noGrp="1" noRot="1" noChangeAspect="1" noChangeArrowheads="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4" name="Rectangle 3">
            <a:extLst>
              <a:ext uri="{FF2B5EF4-FFF2-40B4-BE49-F238E27FC236}">
                <a16:creationId xmlns:a16="http://schemas.microsoft.com/office/drawing/2014/main" id="{ADEE33EA-6D0D-3A79-2A7A-DB21B416E3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a:r>
              <a:rPr lang="en-US" sz="1800" b="1" i="0" u="none" strike="noStrike" baseline="0" dirty="0">
                <a:latin typeface="Calibri-Bold"/>
              </a:rPr>
              <a:t>So let’s begin with prayer, because we really need the Spirit’s help to get our heads and hearts in the right place.</a:t>
            </a:r>
          </a:p>
          <a:p>
            <a:pPr algn="l"/>
            <a:r>
              <a:rPr lang="en-US" sz="1800" b="1" i="0" u="none" strike="noStrike" baseline="0" dirty="0">
                <a:latin typeface="Calibri-Bold"/>
              </a:rPr>
              <a:t>There are five short readings, and a response for the group. Could we have 5 readers?</a:t>
            </a:r>
          </a:p>
          <a:p>
            <a:pPr algn="l"/>
            <a:r>
              <a:rPr lang="en-US" sz="1800" b="1" i="0" u="none" strike="noStrike" baseline="0" dirty="0">
                <a:latin typeface="Calibri-Bold"/>
              </a:rPr>
              <a:t>We’ll give you each a number, so you’ll read the scripture reading on the slide with your number in the top right corner.</a:t>
            </a:r>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l"/>
            <a:r>
              <a:rPr lang="en-US" sz="1800" b="1" i="0" u="none" strike="noStrike" baseline="0" dirty="0">
                <a:latin typeface="Calibri-Bold"/>
              </a:rPr>
              <a:t>Now, we promised last week we would start with “</a:t>
            </a:r>
            <a:r>
              <a:rPr lang="en-US" sz="1800" b="1" i="0" u="none" strike="noStrike" baseline="0" dirty="0" err="1">
                <a:latin typeface="Calibri-Bold"/>
              </a:rPr>
              <a:t>Scario</a:t>
            </a:r>
            <a:r>
              <a:rPr lang="en-US" sz="1800" b="1" i="0" u="none" strike="noStrike" baseline="0" dirty="0">
                <a:latin typeface="Calibri-Bold"/>
              </a:rPr>
              <a:t> Scenarios”. These are borrowed from MORE Mission School #4, to help us think about the every day ways we can live out </a:t>
            </a:r>
            <a:r>
              <a:rPr lang="en-CA" sz="1800" b="1" i="0" u="none" strike="noStrike" baseline="0" dirty="0">
                <a:latin typeface="Calibri-Bold"/>
              </a:rPr>
              <a:t>our faith.</a:t>
            </a:r>
            <a:endParaRPr lang="en-CA" sz="1800" b="0" i="0" u="none" strike="noStrike" baseline="0" dirty="0">
              <a:latin typeface="Calibri" panose="020F0502020204030204" pitchFamily="34" charset="0"/>
            </a:endParaRPr>
          </a:p>
          <a:p>
            <a:pPr algn="l"/>
            <a:r>
              <a:rPr lang="en-CA" sz="1800" b="0" i="0" u="none" strike="noStrike" baseline="0" dirty="0">
                <a:latin typeface="Calibri" panose="020F0502020204030204" pitchFamily="34" charset="0"/>
              </a:rPr>
              <a:t>How it works is we are going to ask for a volunteer. That person will pick a number from 1 – 6. Tanya will click the number, and part of a story will come up on the screen. The volunteer will read what it says, then finish the last sentence by saying what they might say or do in the situation. Then we ask if a couple of others would suggest what they too might do. </a:t>
            </a:r>
          </a:p>
          <a:p>
            <a:pPr algn="l"/>
            <a:r>
              <a:rPr lang="en-CA" sz="1800" b="0" i="0" u="none" strike="noStrike" baseline="0" dirty="0">
                <a:latin typeface="Calibri" panose="020F0502020204030204" pitchFamily="34" charset="0"/>
              </a:rPr>
              <a:t>Tanya will then add a short piece to the story, and the same volunteer will respond again, based on the new information. A couple of others can also then chime in. </a:t>
            </a:r>
            <a:r>
              <a:rPr lang="en-US" sz="1800" b="0" i="0" u="none" strike="noStrike" baseline="0" dirty="0">
                <a:latin typeface="Calibri" panose="020F0502020204030204" pitchFamily="34" charset="0"/>
              </a:rPr>
              <a:t>We will try to fit in the three of these, depending how the conversation goes. Who would </a:t>
            </a:r>
            <a:r>
              <a:rPr lang="en-CA" sz="1800" b="0" i="0" u="none" strike="noStrike" baseline="0" dirty="0">
                <a:latin typeface="Calibri" panose="020F0502020204030204" pitchFamily="34" charset="0"/>
              </a:rPr>
              <a:t>like to go first?</a:t>
            </a:r>
            <a:endParaRPr lang="en-CA" dirty="0"/>
          </a:p>
        </p:txBody>
      </p:sp>
      <p:sp>
        <p:nvSpPr>
          <p:cNvPr id="4" name="Slide Number Placeholder 3"/>
          <p:cNvSpPr>
            <a:spLocks noGrp="1"/>
          </p:cNvSpPr>
          <p:nvPr>
            <p:ph type="sldNum" sz="quarter" idx="5"/>
          </p:nvPr>
        </p:nvSpPr>
        <p:spPr/>
        <p:txBody>
          <a:bodyPr/>
          <a:lstStyle/>
          <a:p>
            <a:fld id="{2F057C85-EF2B-4AC3-B86D-8A0578A10221}" type="slidenum">
              <a:rPr lang="en-CA" smtClean="0"/>
              <a:t>9</a:t>
            </a:fld>
            <a:endParaRPr lang="en-CA"/>
          </a:p>
        </p:txBody>
      </p:sp>
    </p:spTree>
    <p:extLst>
      <p:ext uri="{BB962C8B-B14F-4D97-AF65-F5344CB8AC3E}">
        <p14:creationId xmlns:p14="http://schemas.microsoft.com/office/powerpoint/2010/main" val="1876588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11</a:t>
            </a:fld>
            <a:endParaRPr lang="en-CA" altLang="en-US"/>
          </a:p>
        </p:txBody>
      </p:sp>
    </p:spTree>
    <p:extLst>
      <p:ext uri="{BB962C8B-B14F-4D97-AF65-F5344CB8AC3E}">
        <p14:creationId xmlns:p14="http://schemas.microsoft.com/office/powerpoint/2010/main" val="3902792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a:bodyPr>
          <a:lstStyle/>
          <a:p>
            <a:pPr algn="l"/>
            <a:r>
              <a:rPr lang="en-US" sz="1800" b="1" i="0" u="none" strike="noStrike" baseline="0" dirty="0">
                <a:latin typeface="Calibri-Bold"/>
              </a:rPr>
              <a:t>All right, now we have all got our brains going and we’ve had some good laughs, here we </a:t>
            </a:r>
            <a:r>
              <a:rPr lang="en-CA" sz="1800" b="1" i="0" u="none" strike="noStrike" baseline="0" dirty="0">
                <a:latin typeface="Calibri-Bold"/>
              </a:rPr>
              <a:t>go on the work!</a:t>
            </a:r>
          </a:p>
          <a:p>
            <a:pPr algn="l"/>
            <a:r>
              <a:rPr lang="en-US" sz="1800" b="1" i="0" u="none" strike="noStrike" baseline="0" dirty="0">
                <a:latin typeface="Calibri-Bold"/>
              </a:rPr>
              <a:t>In last week’s session we took some time to consider “the view from here”. That exercise took you through considering the first three questions on the slide. Hopefully over the past week you have had some time to consider the next three, but if not, that is our </a:t>
            </a:r>
            <a:r>
              <a:rPr lang="en-CA" sz="1800" b="1" i="0" u="none" strike="noStrike" baseline="0" dirty="0">
                <a:latin typeface="Calibri-Bold"/>
              </a:rPr>
              <a:t>focus for tonight.</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16</a:t>
            </a:fld>
            <a:endParaRPr lang="en-CA" altLang="en-US"/>
          </a:p>
        </p:txBody>
      </p:sp>
    </p:spTree>
    <p:extLst>
      <p:ext uri="{BB962C8B-B14F-4D97-AF65-F5344CB8AC3E}">
        <p14:creationId xmlns:p14="http://schemas.microsoft.com/office/powerpoint/2010/main" val="727931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To get us started, I want to show you a based on a quote from Frederick Buechner where he says “The place God calls you to is the place where your deep gladness and the world’s deep hunger meet.”</a:t>
            </a:r>
          </a:p>
          <a:p>
            <a:pPr algn="l"/>
            <a:r>
              <a:rPr lang="en-US" sz="1800" b="0" i="0" u="none" strike="noStrike" baseline="0" dirty="0">
                <a:latin typeface="Calibri" panose="020F0502020204030204" pitchFamily="34" charset="0"/>
              </a:rPr>
              <a:t>Do you know those things? What brings you deep gladness? What about your church congregation? What are the deep hungers or needs in your community?</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17</a:t>
            </a:fld>
            <a:endParaRPr lang="en-CA" altLang="en-US"/>
          </a:p>
        </p:txBody>
      </p:sp>
    </p:spTree>
    <p:extLst>
      <p:ext uri="{BB962C8B-B14F-4D97-AF65-F5344CB8AC3E}">
        <p14:creationId xmlns:p14="http://schemas.microsoft.com/office/powerpoint/2010/main" val="2499793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a:bodyPr>
          <a:lstStyle/>
          <a:p>
            <a:pPr algn="l"/>
            <a:r>
              <a:rPr lang="en-US" sz="1800" b="1" i="0" u="none" strike="noStrike" baseline="0" dirty="0">
                <a:latin typeface="Calibri-Bold"/>
              </a:rPr>
              <a:t>Your own deep gladness is probably the easiest to figure out, but the other two might be a little trickier. Last week we talked about some ways to do that, and a short version of those appears here on the slide.</a:t>
            </a:r>
          </a:p>
          <a:p>
            <a:pPr algn="l"/>
            <a:r>
              <a:rPr lang="en-US" sz="1800" b="0" i="0" u="none" strike="noStrike" baseline="0" dirty="0">
                <a:latin typeface="Calibri" panose="020F0502020204030204" pitchFamily="34" charset="0"/>
              </a:rPr>
              <a:t>At this point we are going to handing the work to you! Let’s figure out what kinds of groups we need to put you in so you’ve got a group you can work with on a plan for what’s next.</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18</a:t>
            </a:fld>
            <a:endParaRPr lang="en-CA" altLang="en-US"/>
          </a:p>
        </p:txBody>
      </p:sp>
    </p:spTree>
    <p:extLst>
      <p:ext uri="{BB962C8B-B14F-4D97-AF65-F5344CB8AC3E}">
        <p14:creationId xmlns:p14="http://schemas.microsoft.com/office/powerpoint/2010/main" val="3364018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Now, as we come to the end ‐ or perhaps better, to the end of the beginning ‐ let’s commit ourselves anew to the service of God and God’s mission in the world. What that means will be different for each one of us, and each of our churches. So we need to be prayerful and discerning, and supportive of one another.</a:t>
            </a:r>
          </a:p>
          <a:p>
            <a:pPr algn="l"/>
            <a:r>
              <a:rPr lang="en-US" sz="1800" b="0" i="0" u="none" strike="noStrike" baseline="0" dirty="0">
                <a:latin typeface="Calibri" panose="020F0502020204030204" pitchFamily="34" charset="0"/>
              </a:rPr>
              <a:t>Let’s pray together. We’ll follow a very simple prayer outline ‐ thank you, sorry, and please. Please do join us in saying it all together.</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20</a:t>
            </a:fld>
            <a:endParaRPr lang="en-CA" altLang="en-US"/>
          </a:p>
        </p:txBody>
      </p:sp>
    </p:spTree>
    <p:extLst>
      <p:ext uri="{BB962C8B-B14F-4D97-AF65-F5344CB8AC3E}">
        <p14:creationId xmlns:p14="http://schemas.microsoft.com/office/powerpoint/2010/main" val="1714639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21</a:t>
            </a:fld>
            <a:endParaRPr lang="en-CA" altLang="en-US"/>
          </a:p>
        </p:txBody>
      </p:sp>
    </p:spTree>
    <p:extLst>
      <p:ext uri="{BB962C8B-B14F-4D97-AF65-F5344CB8AC3E}">
        <p14:creationId xmlns:p14="http://schemas.microsoft.com/office/powerpoint/2010/main" val="28374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22</a:t>
            </a:fld>
            <a:endParaRPr lang="en-CA" altLang="en-US"/>
          </a:p>
        </p:txBody>
      </p:sp>
    </p:spTree>
    <p:extLst>
      <p:ext uri="{BB962C8B-B14F-4D97-AF65-F5344CB8AC3E}">
        <p14:creationId xmlns:p14="http://schemas.microsoft.com/office/powerpoint/2010/main" val="340424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We encourage you now to spend some time in quiet before God, in prayer. Remind yourself of Jesus and his call to us. We are offering ourselves anew to God’s service. Wherever it may be, whenever it may be, with whomever it may be.</a:t>
            </a:r>
          </a:p>
          <a:p>
            <a:pPr algn="l"/>
            <a:r>
              <a:rPr lang="en-US" sz="1800" b="0" i="0" u="none" strike="noStrike" baseline="0" dirty="0">
                <a:latin typeface="Calibri" panose="020F0502020204030204" pitchFamily="34" charset="0"/>
              </a:rPr>
              <a:t>God may be calling you to do something totally new. Or perhaps your role is help to revive something that was once alive but is now in decline. For some, it may be your calling to add your energy to something new that’s already under way.</a:t>
            </a:r>
          </a:p>
          <a:p>
            <a:pPr algn="l"/>
            <a:r>
              <a:rPr lang="en-US" sz="1800" b="0" i="0" u="none" strike="noStrike" baseline="0" dirty="0">
                <a:latin typeface="Calibri" panose="020F0502020204030204" pitchFamily="34" charset="0"/>
              </a:rPr>
              <a:t>Whatever it is, you and all of us are a part of the plan, and our gifts are needed in this part of God’s mission. God invites us to come alongside as apprentices.</a:t>
            </a:r>
          </a:p>
          <a:p>
            <a:pPr algn="l"/>
            <a:r>
              <a:rPr lang="en-US" sz="1800" b="0" i="0" u="none" strike="noStrike" baseline="0" dirty="0">
                <a:latin typeface="Calibri" panose="020F0502020204030204" pitchFamily="34" charset="0"/>
              </a:rPr>
              <a:t>Whenever you feel ready, light your candle and place it where we can see it, if </a:t>
            </a:r>
            <a:r>
              <a:rPr lang="en-CA" sz="1800" b="0" i="0" u="none" strike="noStrike" baseline="0" dirty="0">
                <a:latin typeface="Calibri" panose="020F0502020204030204" pitchFamily="34" charset="0"/>
              </a:rPr>
              <a:t>possible.</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24</a:t>
            </a:fld>
            <a:endParaRPr lang="en-CA" altLang="en-US"/>
          </a:p>
        </p:txBody>
      </p:sp>
    </p:spTree>
    <p:extLst>
      <p:ext uri="{BB962C8B-B14F-4D97-AF65-F5344CB8AC3E}">
        <p14:creationId xmlns:p14="http://schemas.microsoft.com/office/powerpoint/2010/main" val="1694571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DF16939-699D-2035-873D-63A6E73AC545}"/>
              </a:ext>
            </a:extLst>
          </p:cNvPr>
          <p:cNvSpPr>
            <a:spLocks noGrp="1"/>
          </p:cNvSpPr>
          <p:nvPr>
            <p:ph type="dt" sz="half" idx="10"/>
          </p:nvPr>
        </p:nvSpPr>
        <p:spPr/>
        <p:txBody>
          <a:bodyPr/>
          <a:lstStyle>
            <a:lvl1pPr>
              <a:defRPr/>
            </a:lvl1pPr>
          </a:lstStyle>
          <a:p>
            <a:pPr>
              <a:defRPr/>
            </a:pPr>
            <a:fld id="{BF8FC125-3E59-4186-A4E6-A8E9DB70871B}" type="datetime1">
              <a:rPr lang="en-CA"/>
              <a:pPr>
                <a:defRPr/>
              </a:pPr>
              <a:t>2022-11-12</a:t>
            </a:fld>
            <a:endParaRPr lang="en-CA"/>
          </a:p>
        </p:txBody>
      </p:sp>
      <p:sp>
        <p:nvSpPr>
          <p:cNvPr id="6" name="Slide Number Placeholder 5">
            <a:extLst>
              <a:ext uri="{FF2B5EF4-FFF2-40B4-BE49-F238E27FC236}">
                <a16:creationId xmlns:a16="http://schemas.microsoft.com/office/drawing/2014/main" id="{E51583D4-3364-B40F-685E-05CDC5BD5E98}"/>
              </a:ext>
            </a:extLst>
          </p:cNvPr>
          <p:cNvSpPr>
            <a:spLocks noGrp="1"/>
          </p:cNvSpPr>
          <p:nvPr>
            <p:ph type="sldNum" sz="quarter" idx="12"/>
          </p:nvPr>
        </p:nvSpPr>
        <p:spPr/>
        <p:txBody>
          <a:bodyPr/>
          <a:lstStyle>
            <a:lvl1pPr>
              <a:defRPr/>
            </a:lvl1pPr>
          </a:lstStyle>
          <a:p>
            <a:pPr>
              <a:defRPr/>
            </a:pPr>
            <a:fld id="{E56D1FF0-5730-47BB-875F-92F3DDD11FC7}" type="slidenum">
              <a:rPr lang="en-CA" altLang="en-US"/>
              <a:pPr>
                <a:defRPr/>
              </a:pPr>
              <a:t>‹#›</a:t>
            </a:fld>
            <a:endParaRPr lang="en-CA" altLang="en-US"/>
          </a:p>
        </p:txBody>
      </p:sp>
    </p:spTree>
    <p:extLst>
      <p:ext uri="{BB962C8B-B14F-4D97-AF65-F5344CB8AC3E}">
        <p14:creationId xmlns:p14="http://schemas.microsoft.com/office/powerpoint/2010/main" val="365554440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3804E79-6577-C3A4-14B4-0916B8F26048}"/>
              </a:ext>
            </a:extLst>
          </p:cNvPr>
          <p:cNvSpPr>
            <a:spLocks noGrp="1"/>
          </p:cNvSpPr>
          <p:nvPr>
            <p:ph type="dt" sz="half" idx="10"/>
          </p:nvPr>
        </p:nvSpPr>
        <p:spPr/>
        <p:txBody>
          <a:bodyPr/>
          <a:lstStyle>
            <a:lvl1pPr>
              <a:defRPr/>
            </a:lvl1pPr>
          </a:lstStyle>
          <a:p>
            <a:pPr>
              <a:defRPr/>
            </a:pPr>
            <a:fld id="{7ADBE583-29F1-4E1E-BCA8-2B61D7C767D7}" type="datetime1">
              <a:rPr lang="en-CA"/>
              <a:pPr>
                <a:defRPr/>
              </a:pPr>
              <a:t>2022-11-12</a:t>
            </a:fld>
            <a:endParaRPr lang="en-CA"/>
          </a:p>
        </p:txBody>
      </p:sp>
      <p:sp>
        <p:nvSpPr>
          <p:cNvPr id="6" name="Slide Number Placeholder 5">
            <a:extLst>
              <a:ext uri="{FF2B5EF4-FFF2-40B4-BE49-F238E27FC236}">
                <a16:creationId xmlns:a16="http://schemas.microsoft.com/office/drawing/2014/main" id="{587FAE2F-8121-AE51-D128-168D5FACE4F0}"/>
              </a:ext>
            </a:extLst>
          </p:cNvPr>
          <p:cNvSpPr>
            <a:spLocks noGrp="1"/>
          </p:cNvSpPr>
          <p:nvPr>
            <p:ph type="sldNum" sz="quarter" idx="12"/>
          </p:nvPr>
        </p:nvSpPr>
        <p:spPr/>
        <p:txBody>
          <a:bodyPr/>
          <a:lstStyle>
            <a:lvl1pPr>
              <a:defRPr/>
            </a:lvl1pPr>
          </a:lstStyle>
          <a:p>
            <a:pPr>
              <a:defRPr/>
            </a:pPr>
            <a:fld id="{D59E1F44-D1A7-4BED-BC47-8DE5F4189558}" type="slidenum">
              <a:rPr lang="en-CA" altLang="en-US"/>
              <a:pPr>
                <a:defRPr/>
              </a:pPr>
              <a:t>‹#›</a:t>
            </a:fld>
            <a:endParaRPr lang="en-CA" altLang="en-US"/>
          </a:p>
        </p:txBody>
      </p:sp>
    </p:spTree>
    <p:extLst>
      <p:ext uri="{BB962C8B-B14F-4D97-AF65-F5344CB8AC3E}">
        <p14:creationId xmlns:p14="http://schemas.microsoft.com/office/powerpoint/2010/main" val="29516049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7432CA-AF4B-FF0D-2463-6BA9A307C962}"/>
              </a:ext>
            </a:extLst>
          </p:cNvPr>
          <p:cNvSpPr>
            <a:spLocks noGrp="1"/>
          </p:cNvSpPr>
          <p:nvPr>
            <p:ph type="dt" sz="half" idx="10"/>
          </p:nvPr>
        </p:nvSpPr>
        <p:spPr/>
        <p:txBody>
          <a:bodyPr/>
          <a:lstStyle>
            <a:lvl1pPr>
              <a:defRPr/>
            </a:lvl1pPr>
          </a:lstStyle>
          <a:p>
            <a:pPr>
              <a:defRPr/>
            </a:pPr>
            <a:fld id="{93AC0469-5C31-4C69-9C8A-F00DE4E3B15A}" type="datetime1">
              <a:rPr lang="en-CA"/>
              <a:pPr>
                <a:defRPr/>
              </a:pPr>
              <a:t>2022-11-12</a:t>
            </a:fld>
            <a:endParaRPr lang="en-CA"/>
          </a:p>
        </p:txBody>
      </p:sp>
      <p:sp>
        <p:nvSpPr>
          <p:cNvPr id="6" name="Slide Number Placeholder 5">
            <a:extLst>
              <a:ext uri="{FF2B5EF4-FFF2-40B4-BE49-F238E27FC236}">
                <a16:creationId xmlns:a16="http://schemas.microsoft.com/office/drawing/2014/main" id="{952238A5-F4F2-D22E-1FAA-DCB4516D08F7}"/>
              </a:ext>
            </a:extLst>
          </p:cNvPr>
          <p:cNvSpPr>
            <a:spLocks noGrp="1"/>
          </p:cNvSpPr>
          <p:nvPr>
            <p:ph type="sldNum" sz="quarter" idx="12"/>
          </p:nvPr>
        </p:nvSpPr>
        <p:spPr/>
        <p:txBody>
          <a:bodyPr/>
          <a:lstStyle>
            <a:lvl1pPr>
              <a:defRPr/>
            </a:lvl1pPr>
          </a:lstStyle>
          <a:p>
            <a:pPr>
              <a:defRPr/>
            </a:pPr>
            <a:fld id="{B943C871-DD6E-481A-99DE-F4DF82AC4C7F}" type="slidenum">
              <a:rPr lang="en-CA" altLang="en-US"/>
              <a:pPr>
                <a:defRPr/>
              </a:pPr>
              <a:t>‹#›</a:t>
            </a:fld>
            <a:endParaRPr lang="en-CA" altLang="en-US"/>
          </a:p>
        </p:txBody>
      </p:sp>
    </p:spTree>
    <p:extLst>
      <p:ext uri="{BB962C8B-B14F-4D97-AF65-F5344CB8AC3E}">
        <p14:creationId xmlns:p14="http://schemas.microsoft.com/office/powerpoint/2010/main" val="257611386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3">
            <a:extLst>
              <a:ext uri="{FF2B5EF4-FFF2-40B4-BE49-F238E27FC236}">
                <a16:creationId xmlns:a16="http://schemas.microsoft.com/office/drawing/2014/main" id="{D396E9E1-5C60-7321-3669-DEEEBE76C878}"/>
              </a:ext>
            </a:extLst>
          </p:cNvPr>
          <p:cNvSpPr>
            <a:spLocks noGrp="1"/>
          </p:cNvSpPr>
          <p:nvPr>
            <p:ph type="dt" sz="half" idx="10"/>
          </p:nvPr>
        </p:nvSpPr>
        <p:spPr/>
        <p:txBody>
          <a:bodyPr/>
          <a:lstStyle>
            <a:lvl1pPr>
              <a:defRPr/>
            </a:lvl1pPr>
          </a:lstStyle>
          <a:p>
            <a:pPr>
              <a:defRPr/>
            </a:pPr>
            <a:fld id="{F146FE2E-4946-4AB3-A81A-F9905EECA4BC}" type="datetime1">
              <a:rPr lang="en-CA"/>
              <a:pPr>
                <a:defRPr/>
              </a:pPr>
              <a:t>2022-11-12</a:t>
            </a:fld>
            <a:endParaRPr lang="en-CA"/>
          </a:p>
        </p:txBody>
      </p:sp>
      <p:sp>
        <p:nvSpPr>
          <p:cNvPr id="7" name="Slide Number Placeholder 5">
            <a:extLst>
              <a:ext uri="{FF2B5EF4-FFF2-40B4-BE49-F238E27FC236}">
                <a16:creationId xmlns:a16="http://schemas.microsoft.com/office/drawing/2014/main" id="{BABD87AE-BCED-02D6-688B-658CC564AEFA}"/>
              </a:ext>
            </a:extLst>
          </p:cNvPr>
          <p:cNvSpPr>
            <a:spLocks noGrp="1"/>
          </p:cNvSpPr>
          <p:nvPr>
            <p:ph type="sldNum" sz="quarter" idx="12"/>
          </p:nvPr>
        </p:nvSpPr>
        <p:spPr/>
        <p:txBody>
          <a:bodyPr/>
          <a:lstStyle>
            <a:lvl1pPr>
              <a:defRPr/>
            </a:lvl1pPr>
          </a:lstStyle>
          <a:p>
            <a:pPr>
              <a:defRPr/>
            </a:pPr>
            <a:fld id="{0AC5EFDC-2F79-41EC-8603-0290207ADFF6}" type="slidenum">
              <a:rPr lang="en-CA" altLang="en-US"/>
              <a:pPr>
                <a:defRPr/>
              </a:pPr>
              <a:t>‹#›</a:t>
            </a:fld>
            <a:endParaRPr lang="en-CA" altLang="en-US"/>
          </a:p>
        </p:txBody>
      </p:sp>
    </p:spTree>
    <p:extLst>
      <p:ext uri="{BB962C8B-B14F-4D97-AF65-F5344CB8AC3E}">
        <p14:creationId xmlns:p14="http://schemas.microsoft.com/office/powerpoint/2010/main" val="27772522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a:extLst>
              <a:ext uri="{FF2B5EF4-FFF2-40B4-BE49-F238E27FC236}">
                <a16:creationId xmlns:a16="http://schemas.microsoft.com/office/drawing/2014/main" id="{71414C1A-0FF0-60E9-4144-209737C433EE}"/>
              </a:ext>
            </a:extLst>
          </p:cNvPr>
          <p:cNvSpPr>
            <a:spLocks noGrp="1"/>
          </p:cNvSpPr>
          <p:nvPr>
            <p:ph type="dt" sz="half" idx="10"/>
          </p:nvPr>
        </p:nvSpPr>
        <p:spPr/>
        <p:txBody>
          <a:bodyPr/>
          <a:lstStyle>
            <a:lvl1pPr>
              <a:defRPr/>
            </a:lvl1pPr>
          </a:lstStyle>
          <a:p>
            <a:pPr>
              <a:defRPr/>
            </a:pPr>
            <a:fld id="{298F9CEA-11C3-4AC8-B338-C34D3C586CF6}" type="datetime1">
              <a:rPr lang="en-CA"/>
              <a:pPr>
                <a:defRPr/>
              </a:pPr>
              <a:t>2022-11-12</a:t>
            </a:fld>
            <a:endParaRPr lang="en-CA"/>
          </a:p>
        </p:txBody>
      </p:sp>
      <p:sp>
        <p:nvSpPr>
          <p:cNvPr id="9" name="Slide Number Placeholder 5">
            <a:extLst>
              <a:ext uri="{FF2B5EF4-FFF2-40B4-BE49-F238E27FC236}">
                <a16:creationId xmlns:a16="http://schemas.microsoft.com/office/drawing/2014/main" id="{28E8A6A9-691C-DFB7-5391-0EB94DA07B27}"/>
              </a:ext>
            </a:extLst>
          </p:cNvPr>
          <p:cNvSpPr>
            <a:spLocks noGrp="1"/>
          </p:cNvSpPr>
          <p:nvPr>
            <p:ph type="sldNum" sz="quarter" idx="12"/>
          </p:nvPr>
        </p:nvSpPr>
        <p:spPr/>
        <p:txBody>
          <a:bodyPr/>
          <a:lstStyle>
            <a:lvl1pPr>
              <a:defRPr/>
            </a:lvl1pPr>
          </a:lstStyle>
          <a:p>
            <a:pPr>
              <a:defRPr/>
            </a:pPr>
            <a:fld id="{B0509CBC-F1E7-426A-A1E9-948F9ABF74B6}" type="slidenum">
              <a:rPr lang="en-CA" altLang="en-US"/>
              <a:pPr>
                <a:defRPr/>
              </a:pPr>
              <a:t>‹#›</a:t>
            </a:fld>
            <a:endParaRPr lang="en-CA" altLang="en-US"/>
          </a:p>
        </p:txBody>
      </p:sp>
    </p:spTree>
    <p:extLst>
      <p:ext uri="{BB962C8B-B14F-4D97-AF65-F5344CB8AC3E}">
        <p14:creationId xmlns:p14="http://schemas.microsoft.com/office/powerpoint/2010/main" val="392907060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3">
            <a:extLst>
              <a:ext uri="{FF2B5EF4-FFF2-40B4-BE49-F238E27FC236}">
                <a16:creationId xmlns:a16="http://schemas.microsoft.com/office/drawing/2014/main" id="{6E2BB80B-561F-FFCA-9A6E-17A8164C1197}"/>
              </a:ext>
            </a:extLst>
          </p:cNvPr>
          <p:cNvSpPr>
            <a:spLocks noGrp="1"/>
          </p:cNvSpPr>
          <p:nvPr>
            <p:ph type="dt" sz="half" idx="10"/>
          </p:nvPr>
        </p:nvSpPr>
        <p:spPr/>
        <p:txBody>
          <a:bodyPr/>
          <a:lstStyle>
            <a:lvl1pPr>
              <a:defRPr/>
            </a:lvl1pPr>
          </a:lstStyle>
          <a:p>
            <a:pPr>
              <a:defRPr/>
            </a:pPr>
            <a:fld id="{D9D169DE-CA44-4B80-84DD-7CD02D9970B0}" type="datetime1">
              <a:rPr lang="en-CA"/>
              <a:pPr>
                <a:defRPr/>
              </a:pPr>
              <a:t>2022-11-12</a:t>
            </a:fld>
            <a:endParaRPr lang="en-CA"/>
          </a:p>
        </p:txBody>
      </p:sp>
      <p:sp>
        <p:nvSpPr>
          <p:cNvPr id="5" name="Slide Number Placeholder 5">
            <a:extLst>
              <a:ext uri="{FF2B5EF4-FFF2-40B4-BE49-F238E27FC236}">
                <a16:creationId xmlns:a16="http://schemas.microsoft.com/office/drawing/2014/main" id="{8F18D2D9-289A-8CD7-5298-84EC9F1C01B4}"/>
              </a:ext>
            </a:extLst>
          </p:cNvPr>
          <p:cNvSpPr>
            <a:spLocks noGrp="1"/>
          </p:cNvSpPr>
          <p:nvPr>
            <p:ph type="sldNum" sz="quarter" idx="12"/>
          </p:nvPr>
        </p:nvSpPr>
        <p:spPr/>
        <p:txBody>
          <a:bodyPr/>
          <a:lstStyle>
            <a:lvl1pPr>
              <a:defRPr/>
            </a:lvl1pPr>
          </a:lstStyle>
          <a:p>
            <a:pPr>
              <a:defRPr/>
            </a:pPr>
            <a:fld id="{DF00C10F-7727-453F-A163-7C91D28C8657}" type="slidenum">
              <a:rPr lang="en-CA" altLang="en-US"/>
              <a:pPr>
                <a:defRPr/>
              </a:pPr>
              <a:t>‹#›</a:t>
            </a:fld>
            <a:endParaRPr lang="en-CA" altLang="en-US"/>
          </a:p>
        </p:txBody>
      </p:sp>
    </p:spTree>
    <p:extLst>
      <p:ext uri="{BB962C8B-B14F-4D97-AF65-F5344CB8AC3E}">
        <p14:creationId xmlns:p14="http://schemas.microsoft.com/office/powerpoint/2010/main" val="322505116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E9589BE-E3A2-CB7F-E4A1-936FFB7897A2}"/>
              </a:ext>
            </a:extLst>
          </p:cNvPr>
          <p:cNvSpPr>
            <a:spLocks noGrp="1"/>
          </p:cNvSpPr>
          <p:nvPr>
            <p:ph type="dt" sz="half" idx="10"/>
          </p:nvPr>
        </p:nvSpPr>
        <p:spPr/>
        <p:txBody>
          <a:bodyPr/>
          <a:lstStyle>
            <a:lvl1pPr>
              <a:defRPr/>
            </a:lvl1pPr>
          </a:lstStyle>
          <a:p>
            <a:pPr>
              <a:defRPr/>
            </a:pPr>
            <a:fld id="{92ABAD4F-4207-482A-85FA-AF616D45A9DB}" type="datetime1">
              <a:rPr lang="en-CA"/>
              <a:pPr>
                <a:defRPr/>
              </a:pPr>
              <a:t>2022-11-12</a:t>
            </a:fld>
            <a:endParaRPr lang="en-CA"/>
          </a:p>
        </p:txBody>
      </p:sp>
      <p:sp>
        <p:nvSpPr>
          <p:cNvPr id="4" name="Slide Number Placeholder 5">
            <a:extLst>
              <a:ext uri="{FF2B5EF4-FFF2-40B4-BE49-F238E27FC236}">
                <a16:creationId xmlns:a16="http://schemas.microsoft.com/office/drawing/2014/main" id="{32117000-DAD0-F113-C443-B782EEF9904F}"/>
              </a:ext>
            </a:extLst>
          </p:cNvPr>
          <p:cNvSpPr>
            <a:spLocks noGrp="1"/>
          </p:cNvSpPr>
          <p:nvPr>
            <p:ph type="sldNum" sz="quarter" idx="12"/>
          </p:nvPr>
        </p:nvSpPr>
        <p:spPr/>
        <p:txBody>
          <a:bodyPr/>
          <a:lstStyle>
            <a:lvl1pPr>
              <a:defRPr/>
            </a:lvl1pPr>
          </a:lstStyle>
          <a:p>
            <a:pPr>
              <a:defRPr/>
            </a:pPr>
            <a:fld id="{2318C1DF-8D1B-4FD2-8150-7C92E10DB314}" type="slidenum">
              <a:rPr lang="en-CA" altLang="en-US"/>
              <a:pPr>
                <a:defRPr/>
              </a:pPr>
              <a:t>‹#›</a:t>
            </a:fld>
            <a:endParaRPr lang="en-CA" altLang="en-US"/>
          </a:p>
        </p:txBody>
      </p:sp>
    </p:spTree>
    <p:extLst>
      <p:ext uri="{BB962C8B-B14F-4D97-AF65-F5344CB8AC3E}">
        <p14:creationId xmlns:p14="http://schemas.microsoft.com/office/powerpoint/2010/main" val="381265286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C5F60D2-1A89-49CB-260C-96069D1737F4}"/>
              </a:ext>
            </a:extLst>
          </p:cNvPr>
          <p:cNvSpPr>
            <a:spLocks noGrp="1"/>
          </p:cNvSpPr>
          <p:nvPr>
            <p:ph type="dt" sz="half" idx="10"/>
          </p:nvPr>
        </p:nvSpPr>
        <p:spPr/>
        <p:txBody>
          <a:bodyPr/>
          <a:lstStyle>
            <a:lvl1pPr>
              <a:defRPr/>
            </a:lvl1pPr>
          </a:lstStyle>
          <a:p>
            <a:pPr>
              <a:defRPr/>
            </a:pPr>
            <a:fld id="{B152A3EA-E2AB-49C3-9F47-0E8172B14752}" type="datetime1">
              <a:rPr lang="en-CA"/>
              <a:pPr>
                <a:defRPr/>
              </a:pPr>
              <a:t>2022-11-12</a:t>
            </a:fld>
            <a:endParaRPr lang="en-CA"/>
          </a:p>
        </p:txBody>
      </p:sp>
      <p:sp>
        <p:nvSpPr>
          <p:cNvPr id="7" name="Slide Number Placeholder 5">
            <a:extLst>
              <a:ext uri="{FF2B5EF4-FFF2-40B4-BE49-F238E27FC236}">
                <a16:creationId xmlns:a16="http://schemas.microsoft.com/office/drawing/2014/main" id="{FAB484ED-1D7A-1B29-E59E-580FAA648E70}"/>
              </a:ext>
            </a:extLst>
          </p:cNvPr>
          <p:cNvSpPr>
            <a:spLocks noGrp="1"/>
          </p:cNvSpPr>
          <p:nvPr>
            <p:ph type="sldNum" sz="quarter" idx="12"/>
          </p:nvPr>
        </p:nvSpPr>
        <p:spPr/>
        <p:txBody>
          <a:bodyPr/>
          <a:lstStyle>
            <a:lvl1pPr>
              <a:defRPr/>
            </a:lvl1pPr>
          </a:lstStyle>
          <a:p>
            <a:pPr>
              <a:defRPr/>
            </a:pPr>
            <a:fld id="{899C2400-6F6C-4BD1-9F3D-4C185948B5DA}" type="slidenum">
              <a:rPr lang="en-CA" altLang="en-US"/>
              <a:pPr>
                <a:defRPr/>
              </a:pPr>
              <a:t>‹#›</a:t>
            </a:fld>
            <a:endParaRPr lang="en-CA" altLang="en-US"/>
          </a:p>
        </p:txBody>
      </p:sp>
    </p:spTree>
    <p:extLst>
      <p:ext uri="{BB962C8B-B14F-4D97-AF65-F5344CB8AC3E}">
        <p14:creationId xmlns:p14="http://schemas.microsoft.com/office/powerpoint/2010/main" val="228232390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8A65C44-3786-5A27-3C5C-2AC7D5C4EFD7}"/>
              </a:ext>
            </a:extLst>
          </p:cNvPr>
          <p:cNvSpPr>
            <a:spLocks noGrp="1"/>
          </p:cNvSpPr>
          <p:nvPr>
            <p:ph type="dt" sz="half" idx="10"/>
          </p:nvPr>
        </p:nvSpPr>
        <p:spPr/>
        <p:txBody>
          <a:bodyPr/>
          <a:lstStyle>
            <a:lvl1pPr>
              <a:defRPr/>
            </a:lvl1pPr>
          </a:lstStyle>
          <a:p>
            <a:pPr>
              <a:defRPr/>
            </a:pPr>
            <a:fld id="{D0B7E6C6-F9D2-45BC-BA5A-BE194F86BB36}" type="datetime1">
              <a:rPr lang="en-CA"/>
              <a:pPr>
                <a:defRPr/>
              </a:pPr>
              <a:t>2022-11-12</a:t>
            </a:fld>
            <a:endParaRPr lang="en-CA"/>
          </a:p>
        </p:txBody>
      </p:sp>
      <p:sp>
        <p:nvSpPr>
          <p:cNvPr id="7" name="Slide Number Placeholder 5">
            <a:extLst>
              <a:ext uri="{FF2B5EF4-FFF2-40B4-BE49-F238E27FC236}">
                <a16:creationId xmlns:a16="http://schemas.microsoft.com/office/drawing/2014/main" id="{8D7A7CDC-21B5-A5D5-649E-F81CB88BFDB0}"/>
              </a:ext>
            </a:extLst>
          </p:cNvPr>
          <p:cNvSpPr>
            <a:spLocks noGrp="1"/>
          </p:cNvSpPr>
          <p:nvPr>
            <p:ph type="sldNum" sz="quarter" idx="12"/>
          </p:nvPr>
        </p:nvSpPr>
        <p:spPr/>
        <p:txBody>
          <a:bodyPr/>
          <a:lstStyle>
            <a:lvl1pPr>
              <a:defRPr/>
            </a:lvl1pPr>
          </a:lstStyle>
          <a:p>
            <a:pPr>
              <a:defRPr/>
            </a:pPr>
            <a:fld id="{ECE223D7-9E75-4F88-B84D-415DD16C65F4}" type="slidenum">
              <a:rPr lang="en-CA" altLang="en-US"/>
              <a:pPr>
                <a:defRPr/>
              </a:pPr>
              <a:t>‹#›</a:t>
            </a:fld>
            <a:endParaRPr lang="en-CA" altLang="en-US"/>
          </a:p>
        </p:txBody>
      </p:sp>
    </p:spTree>
    <p:extLst>
      <p:ext uri="{BB962C8B-B14F-4D97-AF65-F5344CB8AC3E}">
        <p14:creationId xmlns:p14="http://schemas.microsoft.com/office/powerpoint/2010/main" val="188400009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52ED264-E05B-6667-ADE2-69E31FF460BF}"/>
              </a:ext>
            </a:extLst>
          </p:cNvPr>
          <p:cNvSpPr>
            <a:spLocks noGrp="1"/>
          </p:cNvSpPr>
          <p:nvPr>
            <p:ph type="dt" sz="half" idx="10"/>
          </p:nvPr>
        </p:nvSpPr>
        <p:spPr/>
        <p:txBody>
          <a:bodyPr/>
          <a:lstStyle>
            <a:lvl1pPr>
              <a:defRPr/>
            </a:lvl1pPr>
          </a:lstStyle>
          <a:p>
            <a:pPr>
              <a:defRPr/>
            </a:pPr>
            <a:fld id="{491D7407-D052-4BF3-B05D-F12E92C379CD}" type="datetime1">
              <a:rPr lang="en-CA"/>
              <a:pPr>
                <a:defRPr/>
              </a:pPr>
              <a:t>2022-11-12</a:t>
            </a:fld>
            <a:endParaRPr lang="en-CA"/>
          </a:p>
        </p:txBody>
      </p:sp>
      <p:sp>
        <p:nvSpPr>
          <p:cNvPr id="6" name="Slide Number Placeholder 5">
            <a:extLst>
              <a:ext uri="{FF2B5EF4-FFF2-40B4-BE49-F238E27FC236}">
                <a16:creationId xmlns:a16="http://schemas.microsoft.com/office/drawing/2014/main" id="{C8BB4A59-FFA6-911F-A40D-EC99CDB47F9E}"/>
              </a:ext>
            </a:extLst>
          </p:cNvPr>
          <p:cNvSpPr>
            <a:spLocks noGrp="1"/>
          </p:cNvSpPr>
          <p:nvPr>
            <p:ph type="sldNum" sz="quarter" idx="12"/>
          </p:nvPr>
        </p:nvSpPr>
        <p:spPr/>
        <p:txBody>
          <a:bodyPr/>
          <a:lstStyle>
            <a:lvl1pPr>
              <a:defRPr/>
            </a:lvl1pPr>
          </a:lstStyle>
          <a:p>
            <a:pPr>
              <a:defRPr/>
            </a:pPr>
            <a:fld id="{25ABE7F8-8554-4873-A5B3-976B30A68CF4}" type="slidenum">
              <a:rPr lang="en-CA" altLang="en-US"/>
              <a:pPr>
                <a:defRPr/>
              </a:pPr>
              <a:t>‹#›</a:t>
            </a:fld>
            <a:endParaRPr lang="en-CA" altLang="en-US"/>
          </a:p>
        </p:txBody>
      </p:sp>
    </p:spTree>
    <p:extLst>
      <p:ext uri="{BB962C8B-B14F-4D97-AF65-F5344CB8AC3E}">
        <p14:creationId xmlns:p14="http://schemas.microsoft.com/office/powerpoint/2010/main" val="47558727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4CDC746-C9D6-B054-EC29-C1E83F0510A0}"/>
              </a:ext>
            </a:extLst>
          </p:cNvPr>
          <p:cNvSpPr>
            <a:spLocks noGrp="1"/>
          </p:cNvSpPr>
          <p:nvPr>
            <p:ph type="dt" sz="half" idx="10"/>
          </p:nvPr>
        </p:nvSpPr>
        <p:spPr/>
        <p:txBody>
          <a:bodyPr/>
          <a:lstStyle>
            <a:lvl1pPr>
              <a:defRPr/>
            </a:lvl1pPr>
          </a:lstStyle>
          <a:p>
            <a:pPr>
              <a:defRPr/>
            </a:pPr>
            <a:fld id="{82156422-08F4-4383-85EF-40D94297E96B}" type="datetime1">
              <a:rPr lang="en-CA"/>
              <a:pPr>
                <a:defRPr/>
              </a:pPr>
              <a:t>2022-11-12</a:t>
            </a:fld>
            <a:endParaRPr lang="en-CA"/>
          </a:p>
        </p:txBody>
      </p:sp>
      <p:sp>
        <p:nvSpPr>
          <p:cNvPr id="6" name="Slide Number Placeholder 5">
            <a:extLst>
              <a:ext uri="{FF2B5EF4-FFF2-40B4-BE49-F238E27FC236}">
                <a16:creationId xmlns:a16="http://schemas.microsoft.com/office/drawing/2014/main" id="{43ED265E-B502-D1F1-FE17-D65E6A927220}"/>
              </a:ext>
            </a:extLst>
          </p:cNvPr>
          <p:cNvSpPr>
            <a:spLocks noGrp="1"/>
          </p:cNvSpPr>
          <p:nvPr>
            <p:ph type="sldNum" sz="quarter" idx="12"/>
          </p:nvPr>
        </p:nvSpPr>
        <p:spPr/>
        <p:txBody>
          <a:bodyPr/>
          <a:lstStyle>
            <a:lvl1pPr>
              <a:defRPr/>
            </a:lvl1pPr>
          </a:lstStyle>
          <a:p>
            <a:pPr>
              <a:defRPr/>
            </a:pPr>
            <a:fld id="{9049F934-97AA-4413-AE40-206A7C12ED0E}" type="slidenum">
              <a:rPr lang="en-CA" altLang="en-US"/>
              <a:pPr>
                <a:defRPr/>
              </a:pPr>
              <a:t>‹#›</a:t>
            </a:fld>
            <a:endParaRPr lang="en-CA" altLang="en-US"/>
          </a:p>
        </p:txBody>
      </p:sp>
    </p:spTree>
    <p:extLst>
      <p:ext uri="{BB962C8B-B14F-4D97-AF65-F5344CB8AC3E}">
        <p14:creationId xmlns:p14="http://schemas.microsoft.com/office/powerpoint/2010/main" val="307731053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DD0"/>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426E9E4-EC2B-5184-1B62-C2F398479610}"/>
              </a:ext>
            </a:extLst>
          </p:cNvPr>
          <p:cNvSpPr>
            <a:spLocks noGrp="1"/>
          </p:cNvSpPr>
          <p:nvPr>
            <p:ph type="title"/>
          </p:nvPr>
        </p:nvSpPr>
        <p:spPr bwMode="auto">
          <a:xfrm>
            <a:off x="609600" y="274638"/>
            <a:ext cx="10972800" cy="1143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endParaRPr lang="en-CA" altLang="en-US" dirty="0"/>
          </a:p>
        </p:txBody>
      </p:sp>
      <p:sp>
        <p:nvSpPr>
          <p:cNvPr id="1027" name="Text Placeholder 2">
            <a:extLst>
              <a:ext uri="{FF2B5EF4-FFF2-40B4-BE49-F238E27FC236}">
                <a16:creationId xmlns:a16="http://schemas.microsoft.com/office/drawing/2014/main" id="{23AD6B1A-DF5F-2C0C-2D84-A5B01A48CEEE}"/>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CA" altLang="en-US"/>
          </a:p>
        </p:txBody>
      </p:sp>
      <p:sp>
        <p:nvSpPr>
          <p:cNvPr id="4" name="Date Placeholder 3">
            <a:extLst>
              <a:ext uri="{FF2B5EF4-FFF2-40B4-BE49-F238E27FC236}">
                <a16:creationId xmlns:a16="http://schemas.microsoft.com/office/drawing/2014/main" id="{B9FF914C-F7A1-80E8-CFEA-0B27C77EEEB1}"/>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fld id="{7EB2E7D3-483E-4622-81AB-E80D8F61871E}" type="datetime1">
              <a:rPr lang="en-CA"/>
              <a:pPr>
                <a:defRPr/>
              </a:pPr>
              <a:t>2022-11-12</a:t>
            </a:fld>
            <a:endParaRPr lang="en-CA"/>
          </a:p>
        </p:txBody>
      </p:sp>
      <p:sp>
        <p:nvSpPr>
          <p:cNvPr id="5" name="Footer Placeholder 4">
            <a:extLst>
              <a:ext uri="{FF2B5EF4-FFF2-40B4-BE49-F238E27FC236}">
                <a16:creationId xmlns:a16="http://schemas.microsoft.com/office/drawing/2014/main" id="{188CC730-947F-9ADF-896B-E9DA29B1EC68}"/>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r>
              <a:rPr lang="en-CA" dirty="0"/>
              <a:t>Reimagining Church 5</a:t>
            </a:r>
          </a:p>
        </p:txBody>
      </p:sp>
      <p:sp>
        <p:nvSpPr>
          <p:cNvPr id="6" name="Slide Number Placeholder 5">
            <a:extLst>
              <a:ext uri="{FF2B5EF4-FFF2-40B4-BE49-F238E27FC236}">
                <a16:creationId xmlns:a16="http://schemas.microsoft.com/office/drawing/2014/main" id="{7C26A7D1-1A02-4AF0-9964-DBBE88037CFE}"/>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80C47A90-6897-4B2C-ACD4-F8F1EDB0CA34}" type="slidenum">
              <a:rPr lang="en-CA" altLang="en-US"/>
              <a:pPr>
                <a:defRPr/>
              </a:pPr>
              <a:t>‹#›</a:t>
            </a:fld>
            <a:endParaRPr lang="en-CA" altLang="en-US"/>
          </a:p>
        </p:txBody>
      </p:sp>
    </p:spTree>
    <p:extLst>
      <p:ext uri="{BB962C8B-B14F-4D97-AF65-F5344CB8AC3E}">
        <p14:creationId xmlns:p14="http://schemas.microsoft.com/office/powerpoint/2010/main" val="822603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dt="0"/>
  <p:txStyles>
    <p:titleStyle>
      <a:lvl1pPr algn="l" rtl="0" eaLnBrk="0" fontAlgn="base" hangingPunct="0">
        <a:spcBef>
          <a:spcPct val="0"/>
        </a:spcBef>
        <a:spcAft>
          <a:spcPct val="0"/>
        </a:spcAft>
        <a:defRPr sz="4400" kern="1200">
          <a:solidFill>
            <a:srgbClr val="002060"/>
          </a:solidFill>
          <a:latin typeface="+mj-lt"/>
          <a:ea typeface="+mj-ea"/>
          <a:cs typeface="+mj-cs"/>
        </a:defRPr>
      </a:lvl1pPr>
      <a:lvl2pPr algn="ctr" rtl="0" eaLnBrk="0" fontAlgn="base" hangingPunct="0">
        <a:spcBef>
          <a:spcPct val="0"/>
        </a:spcBef>
        <a:spcAft>
          <a:spcPct val="0"/>
        </a:spcAft>
        <a:defRPr sz="4400">
          <a:solidFill>
            <a:srgbClr val="002060"/>
          </a:solidFill>
          <a:latin typeface="Calibri" pitchFamily="34" charset="0"/>
        </a:defRPr>
      </a:lvl2pPr>
      <a:lvl3pPr algn="ctr" rtl="0" eaLnBrk="0" fontAlgn="base" hangingPunct="0">
        <a:spcBef>
          <a:spcPct val="0"/>
        </a:spcBef>
        <a:spcAft>
          <a:spcPct val="0"/>
        </a:spcAft>
        <a:defRPr sz="4400">
          <a:solidFill>
            <a:srgbClr val="002060"/>
          </a:solidFill>
          <a:latin typeface="Calibri" pitchFamily="34" charset="0"/>
        </a:defRPr>
      </a:lvl3pPr>
      <a:lvl4pPr algn="ctr" rtl="0" eaLnBrk="0" fontAlgn="base" hangingPunct="0">
        <a:spcBef>
          <a:spcPct val="0"/>
        </a:spcBef>
        <a:spcAft>
          <a:spcPct val="0"/>
        </a:spcAft>
        <a:defRPr sz="4400">
          <a:solidFill>
            <a:srgbClr val="002060"/>
          </a:solidFill>
          <a:latin typeface="Calibri" pitchFamily="34" charset="0"/>
        </a:defRPr>
      </a:lvl4pPr>
      <a:lvl5pPr algn="ctr" rtl="0" eaLnBrk="0" fontAlgn="base" hangingPunct="0">
        <a:spcBef>
          <a:spcPct val="0"/>
        </a:spcBef>
        <a:spcAft>
          <a:spcPct val="0"/>
        </a:spcAft>
        <a:defRPr sz="4400">
          <a:solidFill>
            <a:srgbClr val="00206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0206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0206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0206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10.xml"/><Relationship Id="rId7"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10.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video" Target="https://www.youtube.com/embed/WWwYmAMKmBQ?feature=oembed"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ideo" Target="https://www.youtube.com/embed/unWnWSgoSt0?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 picture containing text&#10;&#10;Description automatically generated">
            <a:extLst>
              <a:ext uri="{FF2B5EF4-FFF2-40B4-BE49-F238E27FC236}">
                <a16:creationId xmlns:a16="http://schemas.microsoft.com/office/drawing/2014/main" id="{2A0FF9C4-B49E-F60F-2FCA-66F12FA73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550" y="1236663"/>
            <a:ext cx="4152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Subtitle 2">
            <a:extLst>
              <a:ext uri="{FF2B5EF4-FFF2-40B4-BE49-F238E27FC236}">
                <a16:creationId xmlns:a16="http://schemas.microsoft.com/office/drawing/2014/main" id="{C5E1635C-F219-C53D-B28B-0BE6229D184A}"/>
              </a:ext>
            </a:extLst>
          </p:cNvPr>
          <p:cNvSpPr>
            <a:spLocks noGrp="1"/>
          </p:cNvSpPr>
          <p:nvPr>
            <p:ph type="subTitle" idx="1"/>
          </p:nvPr>
        </p:nvSpPr>
        <p:spPr>
          <a:xfrm>
            <a:off x="2895600" y="41275"/>
            <a:ext cx="6400800" cy="1752600"/>
          </a:xfrm>
        </p:spPr>
        <p:txBody>
          <a:bodyPr/>
          <a:lstStyle/>
          <a:p>
            <a:r>
              <a:rPr lang="en-CA" altLang="en-US" sz="4000" b="1">
                <a:solidFill>
                  <a:srgbClr val="0000CC"/>
                </a:solidFill>
              </a:rPr>
              <a:t>The Diocese of Nova Scotia and Prince Edward Island</a:t>
            </a:r>
          </a:p>
        </p:txBody>
      </p:sp>
      <p:pic>
        <p:nvPicPr>
          <p:cNvPr id="4100" name="Picture 3" descr="INSTITUTE LOGO.jpg">
            <a:extLst>
              <a:ext uri="{FF2B5EF4-FFF2-40B4-BE49-F238E27FC236}">
                <a16:creationId xmlns:a16="http://schemas.microsoft.com/office/drawing/2014/main" id="{53468EAF-CC51-EC4C-029D-E98C7F098C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83900" y="5718175"/>
            <a:ext cx="1058863"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4" descr="fxcalogolarge.jpg">
            <a:extLst>
              <a:ext uri="{FF2B5EF4-FFF2-40B4-BE49-F238E27FC236}">
                <a16:creationId xmlns:a16="http://schemas.microsoft.com/office/drawing/2014/main" id="{E2470885-201D-028C-3BDD-DB51541D282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6329363"/>
            <a:ext cx="415131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5" descr="imagesCAQPUIRS.jpg">
            <a:extLst>
              <a:ext uri="{FF2B5EF4-FFF2-40B4-BE49-F238E27FC236}">
                <a16:creationId xmlns:a16="http://schemas.microsoft.com/office/drawing/2014/main" id="{B20AFD39-C159-26ED-8FFA-962623A77BC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6075" y="246063"/>
            <a:ext cx="1138238"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85E114C-A023-CA7D-D538-7A4D5A8283F9}"/>
              </a:ext>
            </a:extLst>
          </p:cNvPr>
          <p:cNvSpPr>
            <a:spLocks noGrp="1"/>
          </p:cNvSpPr>
          <p:nvPr>
            <p:ph type="title"/>
          </p:nvPr>
        </p:nvSpPr>
        <p:spPr>
          <a:xfrm>
            <a:off x="371364" y="296863"/>
            <a:ext cx="9010761" cy="1143000"/>
          </a:xfrm>
        </p:spPr>
        <p:txBody>
          <a:bodyPr/>
          <a:lstStyle/>
          <a:p>
            <a:pPr eaLnBrk="1" hangingPunct="1"/>
            <a:r>
              <a:rPr lang="en-CA" altLang="en-US" dirty="0"/>
              <a:t> The Sessions</a:t>
            </a:r>
          </a:p>
        </p:txBody>
      </p:sp>
      <p:sp>
        <p:nvSpPr>
          <p:cNvPr id="6147" name="Content Placeholder 2">
            <a:extLst>
              <a:ext uri="{FF2B5EF4-FFF2-40B4-BE49-F238E27FC236}">
                <a16:creationId xmlns:a16="http://schemas.microsoft.com/office/drawing/2014/main" id="{0938A96F-4B93-E5F2-C695-B6BA175DC1DE}"/>
              </a:ext>
            </a:extLst>
          </p:cNvPr>
          <p:cNvSpPr>
            <a:spLocks noGrp="1"/>
          </p:cNvSpPr>
          <p:nvPr>
            <p:ph idx="1"/>
          </p:nvPr>
        </p:nvSpPr>
        <p:spPr>
          <a:xfrm>
            <a:off x="1970088" y="1274763"/>
            <a:ext cx="8697912" cy="4892675"/>
          </a:xfrm>
        </p:spPr>
        <p:txBody>
          <a:bodyPr/>
          <a:lstStyle/>
          <a:p>
            <a:pPr marL="0" indent="0" eaLnBrk="1" hangingPunct="1">
              <a:lnSpc>
                <a:spcPct val="150000"/>
              </a:lnSpc>
              <a:buFont typeface="Arial" panose="020B0604020202020204" pitchFamily="34" charset="0"/>
              <a:buNone/>
            </a:pPr>
            <a:r>
              <a:rPr lang="en-CA" altLang="en-US" sz="3500"/>
              <a:t>Session 1: </a:t>
            </a:r>
            <a:r>
              <a:rPr lang="en-CA" altLang="en-US" sz="3500" b="1" i="1"/>
              <a:t>Brave New World?</a:t>
            </a:r>
          </a:p>
          <a:p>
            <a:pPr marL="0" indent="0" eaLnBrk="1" hangingPunct="1">
              <a:lnSpc>
                <a:spcPct val="150000"/>
              </a:lnSpc>
              <a:buFont typeface="Arial" panose="020B0604020202020204" pitchFamily="34" charset="0"/>
              <a:buNone/>
            </a:pPr>
            <a:r>
              <a:rPr lang="en-CA" altLang="en-US" sz="3500"/>
              <a:t>Session 2: </a:t>
            </a:r>
            <a:r>
              <a:rPr lang="en-CA" altLang="en-US" sz="3500" b="1" i="1"/>
              <a:t>What is God up to?</a:t>
            </a:r>
          </a:p>
          <a:p>
            <a:pPr marL="0" indent="0" eaLnBrk="1" hangingPunct="1">
              <a:lnSpc>
                <a:spcPct val="150000"/>
              </a:lnSpc>
              <a:buFont typeface="Arial" panose="020B0604020202020204" pitchFamily="34" charset="0"/>
              <a:buNone/>
            </a:pPr>
            <a:r>
              <a:rPr lang="en-CA" altLang="en-US" sz="3500"/>
              <a:t>Session 3: </a:t>
            </a:r>
            <a:r>
              <a:rPr lang="en-CA" altLang="en-US" sz="3500" b="1" i="1"/>
              <a:t>The School of Jesus</a:t>
            </a:r>
          </a:p>
          <a:p>
            <a:pPr marL="0" indent="0" eaLnBrk="1" hangingPunct="1">
              <a:lnSpc>
                <a:spcPct val="150000"/>
              </a:lnSpc>
              <a:buFont typeface="Arial" panose="020B0604020202020204" pitchFamily="34" charset="0"/>
              <a:buNone/>
            </a:pPr>
            <a:r>
              <a:rPr lang="en-CA" altLang="en-US" sz="3500"/>
              <a:t>Session 4: </a:t>
            </a:r>
            <a:r>
              <a:rPr lang="en-CA" altLang="en-US" sz="3500" b="1" i="1"/>
              <a:t>Changing world, changing church</a:t>
            </a:r>
          </a:p>
          <a:p>
            <a:pPr marL="0" indent="0" eaLnBrk="1" hangingPunct="1">
              <a:lnSpc>
                <a:spcPct val="150000"/>
              </a:lnSpc>
              <a:buFont typeface="Arial" panose="020B0604020202020204" pitchFamily="34" charset="0"/>
              <a:buNone/>
            </a:pPr>
            <a:r>
              <a:rPr lang="en-CA" altLang="en-US" sz="3500"/>
              <a:t>Session 5: </a:t>
            </a:r>
            <a:r>
              <a:rPr lang="en-CA" altLang="en-US" sz="3500" b="1" i="1"/>
              <a:t>Where do we go from here?</a:t>
            </a:r>
          </a:p>
          <a:p>
            <a:pPr marL="0" indent="0" eaLnBrk="1" hangingPunct="1">
              <a:lnSpc>
                <a:spcPct val="150000"/>
              </a:lnSpc>
              <a:buFont typeface="Arial" panose="020B0604020202020204" pitchFamily="34" charset="0"/>
              <a:buNone/>
            </a:pPr>
            <a:r>
              <a:rPr lang="en-CA" altLang="en-US" sz="3500" i="1"/>
              <a:t>Session 6: </a:t>
            </a:r>
            <a:r>
              <a:rPr lang="en-CA" altLang="en-US" sz="3500" b="1" i="1"/>
              <a:t>Next Steps</a:t>
            </a:r>
          </a:p>
        </p:txBody>
      </p:sp>
      <p:sp>
        <p:nvSpPr>
          <p:cNvPr id="6148" name="Slide Number Placeholder 3">
            <a:extLst>
              <a:ext uri="{FF2B5EF4-FFF2-40B4-BE49-F238E27FC236}">
                <a16:creationId xmlns:a16="http://schemas.microsoft.com/office/drawing/2014/main" id="{3C7BBC1B-434E-C9F4-72A2-6F6E8C4933C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rgbClr val="00206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9pPr>
          </a:lstStyle>
          <a:p>
            <a:pPr>
              <a:spcBef>
                <a:spcPct val="0"/>
              </a:spcBef>
              <a:buFontTx/>
              <a:buNone/>
            </a:pPr>
            <a:fld id="{ADC6E8C9-6E63-4137-ACC3-D1355A5C7153}" type="slidenum">
              <a:rPr lang="en-CA" altLang="en-US" sz="1200" smtClean="0">
                <a:solidFill>
                  <a:srgbClr val="898989"/>
                </a:solidFill>
                <a:latin typeface="Arial" panose="020B0604020202020204" pitchFamily="34" charset="0"/>
              </a:rPr>
              <a:pPr>
                <a:spcBef>
                  <a:spcPct val="0"/>
                </a:spcBef>
                <a:buFontTx/>
                <a:buNone/>
              </a:pPr>
              <a:t>2</a:t>
            </a:fld>
            <a:endParaRPr lang="en-CA" altLang="en-US" sz="1200">
              <a:solidFill>
                <a:srgbClr val="898989"/>
              </a:solidFill>
              <a:latin typeface="Arial" panose="020B0604020202020204" pitchFamily="3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a:extLst>
              <a:ext uri="{FF2B5EF4-FFF2-40B4-BE49-F238E27FC236}">
                <a16:creationId xmlns:a16="http://schemas.microsoft.com/office/drawing/2014/main" id="{A77611E6-E438-E372-9967-CA060AC2B824}"/>
              </a:ext>
            </a:extLst>
          </p:cNvPr>
          <p:cNvSpPr>
            <a:spLocks noChangeArrowheads="1"/>
          </p:cNvSpPr>
          <p:nvPr/>
        </p:nvSpPr>
        <p:spPr bwMode="auto">
          <a:xfrm>
            <a:off x="8077200" y="61404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E0644DA-EF34-498F-9D8D-4F8E0FA55668}" type="slidenum">
              <a:rPr lang="en-US" altLang="en-US" sz="1200" b="1">
                <a:solidFill>
                  <a:schemeClr val="bg1"/>
                </a:solidFill>
                <a:latin typeface="Tahoma" panose="020B0604030504040204" pitchFamily="34" charset="0"/>
              </a:rPr>
              <a:pPr algn="r" eaLnBrk="1" hangingPunct="1"/>
              <a:t>3</a:t>
            </a:fld>
            <a:endParaRPr lang="en-US" altLang="en-US" sz="1200" b="1">
              <a:solidFill>
                <a:schemeClr val="bg1"/>
              </a:solidFill>
              <a:latin typeface="Tahoma" panose="020B0604030504040204" pitchFamily="34" charset="0"/>
            </a:endParaRPr>
          </a:p>
        </p:txBody>
      </p:sp>
      <p:sp>
        <p:nvSpPr>
          <p:cNvPr id="4" name="Title 3">
            <a:extLst>
              <a:ext uri="{FF2B5EF4-FFF2-40B4-BE49-F238E27FC236}">
                <a16:creationId xmlns:a16="http://schemas.microsoft.com/office/drawing/2014/main" id="{C780A5FF-3A42-74D4-72D4-17429091875D}"/>
              </a:ext>
            </a:extLst>
          </p:cNvPr>
          <p:cNvSpPr>
            <a:spLocks noGrp="1"/>
          </p:cNvSpPr>
          <p:nvPr>
            <p:ph type="ctrTitle"/>
          </p:nvPr>
        </p:nvSpPr>
        <p:spPr/>
        <p:txBody>
          <a:bodyPr/>
          <a:lstStyle/>
          <a:p>
            <a:pPr algn="ctr"/>
            <a:r>
              <a:rPr lang="en-GB" altLang="en-US" sz="4400" dirty="0">
                <a:latin typeface="Tahoma" panose="020B0604030504040204" pitchFamily="34" charset="0"/>
              </a:rPr>
              <a:t>Opening Litany</a:t>
            </a:r>
            <a:endParaRPr lang="en-CA" dirty="0"/>
          </a:p>
        </p:txBody>
      </p:sp>
      <p:sp>
        <p:nvSpPr>
          <p:cNvPr id="8" name="Content Placeholder 7">
            <a:extLst>
              <a:ext uri="{FF2B5EF4-FFF2-40B4-BE49-F238E27FC236}">
                <a16:creationId xmlns:a16="http://schemas.microsoft.com/office/drawing/2014/main" id="{A790167F-ADD6-3C78-C242-06C232C6A6FD}"/>
              </a:ext>
            </a:extLst>
          </p:cNvPr>
          <p:cNvSpPr>
            <a:spLocks noGrp="1"/>
          </p:cNvSpPr>
          <p:nvPr>
            <p:ph type="subTitle" idx="1"/>
          </p:nvPr>
        </p:nvSpPr>
        <p:spPr/>
        <p:txBody>
          <a:bodyPr/>
          <a:lstStyle/>
          <a:p>
            <a:pPr marL="0" indent="0">
              <a:buNone/>
            </a:pPr>
            <a:endParaRPr lang="en-US" dirty="0"/>
          </a:p>
        </p:txBody>
      </p:sp>
      <p:sp>
        <p:nvSpPr>
          <p:cNvPr id="6" name="Slide Number Placeholder 5">
            <a:extLst>
              <a:ext uri="{FF2B5EF4-FFF2-40B4-BE49-F238E27FC236}">
                <a16:creationId xmlns:a16="http://schemas.microsoft.com/office/drawing/2014/main" id="{68CC3BAF-99B2-8B87-DE71-AD4B9DED682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870D4C6-AC88-4A6A-BA8D-398C078B5BCC}" type="slidenum">
              <a:rPr lang="en-CA" altLang="en-US"/>
              <a:pPr/>
              <a:t>3</a:t>
            </a:fld>
            <a:endParaRPr lang="en-CA" altLang="en-US"/>
          </a:p>
        </p:txBody>
      </p:sp>
      <p:sp>
        <p:nvSpPr>
          <p:cNvPr id="7" name="Footer Placeholder 6">
            <a:extLst>
              <a:ext uri="{FF2B5EF4-FFF2-40B4-BE49-F238E27FC236}">
                <a16:creationId xmlns:a16="http://schemas.microsoft.com/office/drawing/2014/main" id="{D98AFBE0-C37A-D8B1-EB45-514FD366FF9E}"/>
              </a:ext>
            </a:extLst>
          </p:cNvPr>
          <p:cNvSpPr>
            <a:spLocks noGrp="1"/>
          </p:cNvSpPr>
          <p:nvPr>
            <p:ph type="ftr" sz="quarter" idx="4294967295"/>
          </p:nvPr>
        </p:nvSpPr>
        <p:spPr>
          <a:xfrm>
            <a:off x="0" y="6356350"/>
            <a:ext cx="3860800" cy="365125"/>
          </a:xfrm>
        </p:spPr>
        <p:txBody>
          <a:bodyPr/>
          <a:lstStyle/>
          <a:p>
            <a:r>
              <a:rPr lang="en-CA"/>
              <a:t>Reimagining Church 5</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6CE1-0D37-9FA7-AE69-B2BBDC693565}"/>
              </a:ext>
            </a:extLst>
          </p:cNvPr>
          <p:cNvSpPr>
            <a:spLocks noGrp="1"/>
          </p:cNvSpPr>
          <p:nvPr>
            <p:ph type="title"/>
          </p:nvPr>
        </p:nvSpPr>
        <p:spPr>
          <a:xfrm>
            <a:off x="609600" y="274638"/>
            <a:ext cx="10022904" cy="1143000"/>
          </a:xfrm>
        </p:spPr>
        <p:txBody>
          <a:bodyPr/>
          <a:lstStyle/>
          <a:p>
            <a:r>
              <a:rPr lang="en-US" dirty="0"/>
              <a:t>the mystery of being recognized</a:t>
            </a:r>
            <a:endParaRPr lang="en-CA" dirty="0"/>
          </a:p>
        </p:txBody>
      </p:sp>
      <p:sp>
        <p:nvSpPr>
          <p:cNvPr id="3" name="Content Placeholder 2">
            <a:extLst>
              <a:ext uri="{FF2B5EF4-FFF2-40B4-BE49-F238E27FC236}">
                <a16:creationId xmlns:a16="http://schemas.microsoft.com/office/drawing/2014/main" id="{393953E3-4E55-48BC-87EA-6FC0A7C31C2D}"/>
              </a:ext>
            </a:extLst>
          </p:cNvPr>
          <p:cNvSpPr>
            <a:spLocks noGrp="1"/>
          </p:cNvSpPr>
          <p:nvPr>
            <p:ph idx="1"/>
          </p:nvPr>
        </p:nvSpPr>
        <p:spPr/>
        <p:txBody>
          <a:bodyPr/>
          <a:lstStyle/>
          <a:p>
            <a:pPr marL="0" indent="0">
              <a:buNone/>
            </a:pPr>
            <a:r>
              <a:rPr lang="en-US" dirty="0"/>
              <a:t>But when the fullness of time had come, God sent his Son, born of a woman, born under the law, in order to redeem those who were under the law, so that we might receive adoption as children. And because you are children, God has sent the Spirit of his Son into our hearts, crying, "Abba! Father!" So you are no longer a slave but a child, and if a child then also an heir, through God.</a:t>
            </a:r>
          </a:p>
          <a:p>
            <a:pPr marL="0" indent="0">
              <a:buNone/>
            </a:pPr>
            <a:r>
              <a:rPr lang="en-US" b="1" dirty="0"/>
              <a:t>All: Lord, for the inexpressible delight of being loved eternally, we thank you.</a:t>
            </a:r>
            <a:endParaRPr lang="en-CA" b="1" dirty="0"/>
          </a:p>
        </p:txBody>
      </p:sp>
      <p:sp>
        <p:nvSpPr>
          <p:cNvPr id="4" name="Slide Number Placeholder 3">
            <a:extLst>
              <a:ext uri="{FF2B5EF4-FFF2-40B4-BE49-F238E27FC236}">
                <a16:creationId xmlns:a16="http://schemas.microsoft.com/office/drawing/2014/main" id="{49B467B1-977D-E6B2-FB9C-1597FDB6F217}"/>
              </a:ext>
            </a:extLst>
          </p:cNvPr>
          <p:cNvSpPr>
            <a:spLocks noGrp="1"/>
          </p:cNvSpPr>
          <p:nvPr>
            <p:ph type="sldNum" sz="quarter" idx="12"/>
          </p:nvPr>
        </p:nvSpPr>
        <p:spPr/>
        <p:txBody>
          <a:bodyPr/>
          <a:lstStyle/>
          <a:p>
            <a:pPr>
              <a:defRPr/>
            </a:pPr>
            <a:fld id="{D59E1F44-D1A7-4BED-BC47-8DE5F4189558}" type="slidenum">
              <a:rPr lang="en-CA" altLang="en-US" smtClean="0"/>
              <a:pPr>
                <a:defRPr/>
              </a:pPr>
              <a:t>4</a:t>
            </a:fld>
            <a:endParaRPr lang="en-CA" altLang="en-US"/>
          </a:p>
        </p:txBody>
      </p:sp>
      <p:sp>
        <p:nvSpPr>
          <p:cNvPr id="5" name="Hexagon 4">
            <a:extLst>
              <a:ext uri="{FF2B5EF4-FFF2-40B4-BE49-F238E27FC236}">
                <a16:creationId xmlns:a16="http://schemas.microsoft.com/office/drawing/2014/main" id="{C29B0D8F-4D9B-88C2-A9FC-30E8D58C00CC}"/>
              </a:ext>
            </a:extLst>
          </p:cNvPr>
          <p:cNvSpPr/>
          <p:nvPr/>
        </p:nvSpPr>
        <p:spPr>
          <a:xfrm>
            <a:off x="10776520" y="227806"/>
            <a:ext cx="1296144" cy="98821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1</a:t>
            </a:r>
            <a:endParaRPr lang="en-CA" dirty="0"/>
          </a:p>
        </p:txBody>
      </p:sp>
    </p:spTree>
    <p:extLst>
      <p:ext uri="{BB962C8B-B14F-4D97-AF65-F5344CB8AC3E}">
        <p14:creationId xmlns:p14="http://schemas.microsoft.com/office/powerpoint/2010/main" val="38038134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6CE1-0D37-9FA7-AE69-B2BBDC693565}"/>
              </a:ext>
            </a:extLst>
          </p:cNvPr>
          <p:cNvSpPr>
            <a:spLocks noGrp="1"/>
          </p:cNvSpPr>
          <p:nvPr>
            <p:ph type="title"/>
          </p:nvPr>
        </p:nvSpPr>
        <p:spPr>
          <a:xfrm>
            <a:off x="609600" y="274638"/>
            <a:ext cx="10022904" cy="1143000"/>
          </a:xfrm>
        </p:spPr>
        <p:txBody>
          <a:bodyPr/>
          <a:lstStyle/>
          <a:p>
            <a:r>
              <a:rPr lang="en-US" dirty="0"/>
              <a:t>the mystery of new life</a:t>
            </a:r>
            <a:endParaRPr lang="en-CA" dirty="0"/>
          </a:p>
        </p:txBody>
      </p:sp>
      <p:sp>
        <p:nvSpPr>
          <p:cNvPr id="3" name="Content Placeholder 2">
            <a:extLst>
              <a:ext uri="{FF2B5EF4-FFF2-40B4-BE49-F238E27FC236}">
                <a16:creationId xmlns:a16="http://schemas.microsoft.com/office/drawing/2014/main" id="{393953E3-4E55-48BC-87EA-6FC0A7C31C2D}"/>
              </a:ext>
            </a:extLst>
          </p:cNvPr>
          <p:cNvSpPr>
            <a:spLocks noGrp="1"/>
          </p:cNvSpPr>
          <p:nvPr>
            <p:ph idx="1"/>
          </p:nvPr>
        </p:nvSpPr>
        <p:spPr/>
        <p:txBody>
          <a:bodyPr/>
          <a:lstStyle/>
          <a:p>
            <a:pPr marL="0" indent="0">
              <a:buNone/>
            </a:pPr>
            <a:r>
              <a:rPr lang="en-US" dirty="0"/>
              <a:t>He unrolled the scroll and found the place where it was written; “The Spirit of the Lord is upon me, because he has anointed me to bring good news to the poor. He has sent me to proclaim release to the captives and recovery of sight to the blind, to let the oppressed go free, to proclaim the year of the Lord’s </a:t>
            </a:r>
            <a:r>
              <a:rPr lang="en-US" dirty="0" err="1"/>
              <a:t>favour</a:t>
            </a:r>
            <a:r>
              <a:rPr lang="en-US" dirty="0"/>
              <a:t>.”</a:t>
            </a:r>
          </a:p>
          <a:p>
            <a:pPr marL="0" indent="0">
              <a:buNone/>
            </a:pPr>
            <a:r>
              <a:rPr lang="en-US" b="1" dirty="0"/>
              <a:t>All: Lord, help us to reach out, that more and more people may hear the Good News.</a:t>
            </a:r>
            <a:endParaRPr lang="en-CA" b="1" dirty="0"/>
          </a:p>
        </p:txBody>
      </p:sp>
      <p:sp>
        <p:nvSpPr>
          <p:cNvPr id="4" name="Slide Number Placeholder 3">
            <a:extLst>
              <a:ext uri="{FF2B5EF4-FFF2-40B4-BE49-F238E27FC236}">
                <a16:creationId xmlns:a16="http://schemas.microsoft.com/office/drawing/2014/main" id="{49B467B1-977D-E6B2-FB9C-1597FDB6F217}"/>
              </a:ext>
            </a:extLst>
          </p:cNvPr>
          <p:cNvSpPr>
            <a:spLocks noGrp="1"/>
          </p:cNvSpPr>
          <p:nvPr>
            <p:ph type="sldNum" sz="quarter" idx="12"/>
          </p:nvPr>
        </p:nvSpPr>
        <p:spPr/>
        <p:txBody>
          <a:bodyPr/>
          <a:lstStyle/>
          <a:p>
            <a:pPr>
              <a:defRPr/>
            </a:pPr>
            <a:fld id="{D59E1F44-D1A7-4BED-BC47-8DE5F4189558}" type="slidenum">
              <a:rPr lang="en-CA" altLang="en-US" smtClean="0"/>
              <a:pPr>
                <a:defRPr/>
              </a:pPr>
              <a:t>5</a:t>
            </a:fld>
            <a:endParaRPr lang="en-CA" altLang="en-US"/>
          </a:p>
        </p:txBody>
      </p:sp>
      <p:sp>
        <p:nvSpPr>
          <p:cNvPr id="5" name="Hexagon 4">
            <a:extLst>
              <a:ext uri="{FF2B5EF4-FFF2-40B4-BE49-F238E27FC236}">
                <a16:creationId xmlns:a16="http://schemas.microsoft.com/office/drawing/2014/main" id="{C29B0D8F-4D9B-88C2-A9FC-30E8D58C00CC}"/>
              </a:ext>
            </a:extLst>
          </p:cNvPr>
          <p:cNvSpPr/>
          <p:nvPr/>
        </p:nvSpPr>
        <p:spPr>
          <a:xfrm>
            <a:off x="10776520" y="227806"/>
            <a:ext cx="1296144" cy="98821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2</a:t>
            </a:r>
            <a:endParaRPr lang="en-CA" dirty="0"/>
          </a:p>
        </p:txBody>
      </p:sp>
    </p:spTree>
    <p:extLst>
      <p:ext uri="{BB962C8B-B14F-4D97-AF65-F5344CB8AC3E}">
        <p14:creationId xmlns:p14="http://schemas.microsoft.com/office/powerpoint/2010/main" val="402080456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6CE1-0D37-9FA7-AE69-B2BBDC693565}"/>
              </a:ext>
            </a:extLst>
          </p:cNvPr>
          <p:cNvSpPr>
            <a:spLocks noGrp="1"/>
          </p:cNvSpPr>
          <p:nvPr>
            <p:ph type="title"/>
          </p:nvPr>
        </p:nvSpPr>
        <p:spPr>
          <a:xfrm>
            <a:off x="609600" y="274638"/>
            <a:ext cx="10022904" cy="1143000"/>
          </a:xfrm>
        </p:spPr>
        <p:txBody>
          <a:bodyPr/>
          <a:lstStyle/>
          <a:p>
            <a:r>
              <a:rPr lang="en-US" dirty="0"/>
              <a:t>the mystery of moving on</a:t>
            </a:r>
            <a:endParaRPr lang="en-CA" dirty="0"/>
          </a:p>
        </p:txBody>
      </p:sp>
      <p:sp>
        <p:nvSpPr>
          <p:cNvPr id="3" name="Content Placeholder 2">
            <a:extLst>
              <a:ext uri="{FF2B5EF4-FFF2-40B4-BE49-F238E27FC236}">
                <a16:creationId xmlns:a16="http://schemas.microsoft.com/office/drawing/2014/main" id="{393953E3-4E55-48BC-87EA-6FC0A7C31C2D}"/>
              </a:ext>
            </a:extLst>
          </p:cNvPr>
          <p:cNvSpPr>
            <a:spLocks noGrp="1"/>
          </p:cNvSpPr>
          <p:nvPr>
            <p:ph idx="1"/>
          </p:nvPr>
        </p:nvSpPr>
        <p:spPr/>
        <p:txBody>
          <a:bodyPr/>
          <a:lstStyle/>
          <a:p>
            <a:pPr marL="0" indent="0">
              <a:buNone/>
            </a:pPr>
            <a:r>
              <a:rPr lang="en-US" dirty="0"/>
              <a:t>When they found him, they said to him, “Everyone is searching for you.” He answered, “Let us go on to the </a:t>
            </a:r>
            <a:r>
              <a:rPr lang="en-US" dirty="0" err="1"/>
              <a:t>neighbouriing</a:t>
            </a:r>
            <a:r>
              <a:rPr lang="en-US" dirty="0"/>
              <a:t> towns, so that I may proclaim the message there also; for that is what I came out to do.” And he went throughout Galilee, proclaiming the message in their synagogues and casting out demons.”</a:t>
            </a:r>
          </a:p>
          <a:p>
            <a:pPr marL="0" indent="0" algn="r">
              <a:buNone/>
            </a:pPr>
            <a:r>
              <a:rPr lang="en-CA" sz="1800" b="0" i="0" u="none" strike="noStrike" baseline="0" dirty="0">
                <a:latin typeface="Calibri" panose="020F0502020204030204" pitchFamily="34" charset="0"/>
              </a:rPr>
              <a:t>Mark 1:37‐39</a:t>
            </a:r>
            <a:endParaRPr lang="en-US" dirty="0"/>
          </a:p>
          <a:p>
            <a:pPr marL="0" indent="0">
              <a:buNone/>
            </a:pPr>
            <a:r>
              <a:rPr lang="en-US" b="1" dirty="0"/>
              <a:t>All: Lord Jesus, sent out by the Creator, may all of God’s children feel your embrace.</a:t>
            </a:r>
            <a:endParaRPr lang="en-CA" b="1" dirty="0"/>
          </a:p>
        </p:txBody>
      </p:sp>
      <p:sp>
        <p:nvSpPr>
          <p:cNvPr id="4" name="Slide Number Placeholder 3">
            <a:extLst>
              <a:ext uri="{FF2B5EF4-FFF2-40B4-BE49-F238E27FC236}">
                <a16:creationId xmlns:a16="http://schemas.microsoft.com/office/drawing/2014/main" id="{49B467B1-977D-E6B2-FB9C-1597FDB6F217}"/>
              </a:ext>
            </a:extLst>
          </p:cNvPr>
          <p:cNvSpPr>
            <a:spLocks noGrp="1"/>
          </p:cNvSpPr>
          <p:nvPr>
            <p:ph type="sldNum" sz="quarter" idx="12"/>
          </p:nvPr>
        </p:nvSpPr>
        <p:spPr/>
        <p:txBody>
          <a:bodyPr/>
          <a:lstStyle/>
          <a:p>
            <a:pPr>
              <a:defRPr/>
            </a:pPr>
            <a:fld id="{D59E1F44-D1A7-4BED-BC47-8DE5F4189558}" type="slidenum">
              <a:rPr lang="en-CA" altLang="en-US" smtClean="0"/>
              <a:pPr>
                <a:defRPr/>
              </a:pPr>
              <a:t>6</a:t>
            </a:fld>
            <a:endParaRPr lang="en-CA" altLang="en-US"/>
          </a:p>
        </p:txBody>
      </p:sp>
      <p:sp>
        <p:nvSpPr>
          <p:cNvPr id="5" name="Hexagon 4">
            <a:extLst>
              <a:ext uri="{FF2B5EF4-FFF2-40B4-BE49-F238E27FC236}">
                <a16:creationId xmlns:a16="http://schemas.microsoft.com/office/drawing/2014/main" id="{C29B0D8F-4D9B-88C2-A9FC-30E8D58C00CC}"/>
              </a:ext>
            </a:extLst>
          </p:cNvPr>
          <p:cNvSpPr/>
          <p:nvPr/>
        </p:nvSpPr>
        <p:spPr>
          <a:xfrm>
            <a:off x="10776520" y="227806"/>
            <a:ext cx="1296144" cy="98821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3</a:t>
            </a:r>
            <a:endParaRPr lang="en-CA" dirty="0"/>
          </a:p>
        </p:txBody>
      </p:sp>
    </p:spTree>
    <p:extLst>
      <p:ext uri="{BB962C8B-B14F-4D97-AF65-F5344CB8AC3E}">
        <p14:creationId xmlns:p14="http://schemas.microsoft.com/office/powerpoint/2010/main" val="83132886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6CE1-0D37-9FA7-AE69-B2BBDC693565}"/>
              </a:ext>
            </a:extLst>
          </p:cNvPr>
          <p:cNvSpPr>
            <a:spLocks noGrp="1"/>
          </p:cNvSpPr>
          <p:nvPr>
            <p:ph type="title"/>
          </p:nvPr>
        </p:nvSpPr>
        <p:spPr>
          <a:xfrm>
            <a:off x="609600" y="274638"/>
            <a:ext cx="10022904" cy="1143000"/>
          </a:xfrm>
        </p:spPr>
        <p:txBody>
          <a:bodyPr/>
          <a:lstStyle/>
          <a:p>
            <a:r>
              <a:rPr lang="en-US" dirty="0"/>
              <a:t>the mystery of proclaiming</a:t>
            </a:r>
            <a:endParaRPr lang="en-CA" dirty="0"/>
          </a:p>
        </p:txBody>
      </p:sp>
      <p:sp>
        <p:nvSpPr>
          <p:cNvPr id="3" name="Content Placeholder 2">
            <a:extLst>
              <a:ext uri="{FF2B5EF4-FFF2-40B4-BE49-F238E27FC236}">
                <a16:creationId xmlns:a16="http://schemas.microsoft.com/office/drawing/2014/main" id="{393953E3-4E55-48BC-87EA-6FC0A7C31C2D}"/>
              </a:ext>
            </a:extLst>
          </p:cNvPr>
          <p:cNvSpPr>
            <a:spLocks noGrp="1"/>
          </p:cNvSpPr>
          <p:nvPr>
            <p:ph idx="1"/>
          </p:nvPr>
        </p:nvSpPr>
        <p:spPr/>
        <p:txBody>
          <a:bodyPr/>
          <a:lstStyle/>
          <a:p>
            <a:pPr marL="0" indent="0">
              <a:buNone/>
            </a:pPr>
            <a:r>
              <a:rPr lang="en-US" dirty="0"/>
              <a:t>Many Samaritans from that city believed in him because of the woman’s testimony, “He told me everything I have ever done.”  So when the Samaritans came to him, they urged him to stay with them, and he stayed two days. And because of his words many more became believers. They said to the woman, “We no longer believe just because of what you said; now we have heard for ourselves, and we know that this man really is the Savior of the world.”</a:t>
            </a:r>
            <a:r>
              <a:rPr lang="en-CA" sz="1800" dirty="0">
                <a:latin typeface="Calibri" panose="020F0502020204030204" pitchFamily="34" charset="0"/>
              </a:rPr>
              <a:t>J</a:t>
            </a:r>
            <a:r>
              <a:rPr lang="en-CA" sz="1800" b="0" i="0" u="none" strike="noStrike" baseline="0" dirty="0">
                <a:latin typeface="Calibri" panose="020F0502020204030204" pitchFamily="34" charset="0"/>
              </a:rPr>
              <a:t>ohn 4:39‐42</a:t>
            </a:r>
            <a:endParaRPr lang="en-US" dirty="0"/>
          </a:p>
          <a:p>
            <a:pPr marL="0" indent="0">
              <a:buNone/>
            </a:pPr>
            <a:r>
              <a:rPr lang="en-US" b="1" dirty="0"/>
              <a:t>All: Lord, we pray that through us many others will have the experience of you.</a:t>
            </a:r>
            <a:endParaRPr lang="en-CA" b="1" dirty="0"/>
          </a:p>
        </p:txBody>
      </p:sp>
      <p:sp>
        <p:nvSpPr>
          <p:cNvPr id="4" name="Slide Number Placeholder 3">
            <a:extLst>
              <a:ext uri="{FF2B5EF4-FFF2-40B4-BE49-F238E27FC236}">
                <a16:creationId xmlns:a16="http://schemas.microsoft.com/office/drawing/2014/main" id="{49B467B1-977D-E6B2-FB9C-1597FDB6F217}"/>
              </a:ext>
            </a:extLst>
          </p:cNvPr>
          <p:cNvSpPr>
            <a:spLocks noGrp="1"/>
          </p:cNvSpPr>
          <p:nvPr>
            <p:ph type="sldNum" sz="quarter" idx="12"/>
          </p:nvPr>
        </p:nvSpPr>
        <p:spPr/>
        <p:txBody>
          <a:bodyPr/>
          <a:lstStyle/>
          <a:p>
            <a:pPr>
              <a:defRPr/>
            </a:pPr>
            <a:fld id="{D59E1F44-D1A7-4BED-BC47-8DE5F4189558}" type="slidenum">
              <a:rPr lang="en-CA" altLang="en-US" smtClean="0"/>
              <a:pPr>
                <a:defRPr/>
              </a:pPr>
              <a:t>7</a:t>
            </a:fld>
            <a:endParaRPr lang="en-CA" altLang="en-US"/>
          </a:p>
        </p:txBody>
      </p:sp>
      <p:sp>
        <p:nvSpPr>
          <p:cNvPr id="5" name="Hexagon 4">
            <a:extLst>
              <a:ext uri="{FF2B5EF4-FFF2-40B4-BE49-F238E27FC236}">
                <a16:creationId xmlns:a16="http://schemas.microsoft.com/office/drawing/2014/main" id="{C29B0D8F-4D9B-88C2-A9FC-30E8D58C00CC}"/>
              </a:ext>
            </a:extLst>
          </p:cNvPr>
          <p:cNvSpPr/>
          <p:nvPr/>
        </p:nvSpPr>
        <p:spPr>
          <a:xfrm>
            <a:off x="10776520" y="227806"/>
            <a:ext cx="1296144" cy="98821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4</a:t>
            </a:r>
            <a:endParaRPr lang="en-CA" dirty="0"/>
          </a:p>
        </p:txBody>
      </p:sp>
    </p:spTree>
    <p:extLst>
      <p:ext uri="{BB962C8B-B14F-4D97-AF65-F5344CB8AC3E}">
        <p14:creationId xmlns:p14="http://schemas.microsoft.com/office/powerpoint/2010/main" val="21059393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6CE1-0D37-9FA7-AE69-B2BBDC693565}"/>
              </a:ext>
            </a:extLst>
          </p:cNvPr>
          <p:cNvSpPr>
            <a:spLocks noGrp="1"/>
          </p:cNvSpPr>
          <p:nvPr>
            <p:ph type="title"/>
          </p:nvPr>
        </p:nvSpPr>
        <p:spPr>
          <a:xfrm>
            <a:off x="609600" y="274638"/>
            <a:ext cx="10022904" cy="1143000"/>
          </a:xfrm>
        </p:spPr>
        <p:txBody>
          <a:bodyPr/>
          <a:lstStyle/>
          <a:p>
            <a:r>
              <a:rPr lang="en-US" dirty="0"/>
              <a:t>the mystery of the Spirit</a:t>
            </a:r>
            <a:endParaRPr lang="en-CA" dirty="0"/>
          </a:p>
        </p:txBody>
      </p:sp>
      <p:sp>
        <p:nvSpPr>
          <p:cNvPr id="3" name="Content Placeholder 2">
            <a:extLst>
              <a:ext uri="{FF2B5EF4-FFF2-40B4-BE49-F238E27FC236}">
                <a16:creationId xmlns:a16="http://schemas.microsoft.com/office/drawing/2014/main" id="{393953E3-4E55-48BC-87EA-6FC0A7C31C2D}"/>
              </a:ext>
            </a:extLst>
          </p:cNvPr>
          <p:cNvSpPr>
            <a:spLocks noGrp="1"/>
          </p:cNvSpPr>
          <p:nvPr>
            <p:ph idx="1"/>
          </p:nvPr>
        </p:nvSpPr>
        <p:spPr/>
        <p:txBody>
          <a:bodyPr/>
          <a:lstStyle/>
          <a:p>
            <a:pPr marL="0" indent="0">
              <a:buNone/>
            </a:pPr>
            <a:r>
              <a:rPr lang="en-US" dirty="0"/>
              <a:t> How, then, can they call on the one they have not believed in? And how can they believe in the one of whom they have not heard? And how can they hear without someone preaching to them? And how can anyone preach unless they are sent? … So, faith comes from hearing the message, and the message is heard through the word about Christ.</a:t>
            </a:r>
            <a:r>
              <a:rPr lang="en-CA" sz="1800" dirty="0">
                <a:latin typeface="Calibri" panose="020F0502020204030204" pitchFamily="34" charset="0"/>
              </a:rPr>
              <a:t> Romans 10: 14-17</a:t>
            </a:r>
            <a:endParaRPr lang="en-US" dirty="0"/>
          </a:p>
          <a:p>
            <a:pPr marL="0" indent="0">
              <a:buNone/>
            </a:pPr>
            <a:r>
              <a:rPr lang="en-US" b="1" dirty="0"/>
              <a:t>All: Lord, breathe on us your Spirit, that your work may be accomplished.</a:t>
            </a:r>
            <a:endParaRPr lang="en-CA" b="1" dirty="0"/>
          </a:p>
        </p:txBody>
      </p:sp>
      <p:sp>
        <p:nvSpPr>
          <p:cNvPr id="4" name="Slide Number Placeholder 3">
            <a:extLst>
              <a:ext uri="{FF2B5EF4-FFF2-40B4-BE49-F238E27FC236}">
                <a16:creationId xmlns:a16="http://schemas.microsoft.com/office/drawing/2014/main" id="{49B467B1-977D-E6B2-FB9C-1597FDB6F217}"/>
              </a:ext>
            </a:extLst>
          </p:cNvPr>
          <p:cNvSpPr>
            <a:spLocks noGrp="1"/>
          </p:cNvSpPr>
          <p:nvPr>
            <p:ph type="sldNum" sz="quarter" idx="12"/>
          </p:nvPr>
        </p:nvSpPr>
        <p:spPr/>
        <p:txBody>
          <a:bodyPr/>
          <a:lstStyle/>
          <a:p>
            <a:pPr>
              <a:defRPr/>
            </a:pPr>
            <a:fld id="{D59E1F44-D1A7-4BED-BC47-8DE5F4189558}" type="slidenum">
              <a:rPr lang="en-CA" altLang="en-US" smtClean="0"/>
              <a:pPr>
                <a:defRPr/>
              </a:pPr>
              <a:t>8</a:t>
            </a:fld>
            <a:endParaRPr lang="en-CA" altLang="en-US"/>
          </a:p>
        </p:txBody>
      </p:sp>
      <p:sp>
        <p:nvSpPr>
          <p:cNvPr id="5" name="Hexagon 4">
            <a:extLst>
              <a:ext uri="{FF2B5EF4-FFF2-40B4-BE49-F238E27FC236}">
                <a16:creationId xmlns:a16="http://schemas.microsoft.com/office/drawing/2014/main" id="{C29B0D8F-4D9B-88C2-A9FC-30E8D58C00CC}"/>
              </a:ext>
            </a:extLst>
          </p:cNvPr>
          <p:cNvSpPr/>
          <p:nvPr/>
        </p:nvSpPr>
        <p:spPr>
          <a:xfrm>
            <a:off x="10776520" y="227806"/>
            <a:ext cx="1296144" cy="98821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5</a:t>
            </a:r>
            <a:endParaRPr lang="en-CA" dirty="0"/>
          </a:p>
        </p:txBody>
      </p:sp>
    </p:spTree>
    <p:extLst>
      <p:ext uri="{BB962C8B-B14F-4D97-AF65-F5344CB8AC3E}">
        <p14:creationId xmlns:p14="http://schemas.microsoft.com/office/powerpoint/2010/main" val="314851505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9B81F-2D8A-4CE5-BD7D-08257A8F8847}"/>
              </a:ext>
            </a:extLst>
          </p:cNvPr>
          <p:cNvSpPr>
            <a:spLocks noGrp="1"/>
          </p:cNvSpPr>
          <p:nvPr>
            <p:ph type="ctrTitle"/>
          </p:nvPr>
        </p:nvSpPr>
        <p:spPr/>
        <p:txBody>
          <a:bodyPr>
            <a:normAutofit/>
          </a:bodyPr>
          <a:lstStyle/>
          <a:p>
            <a:pPr algn="ctr"/>
            <a:r>
              <a:rPr lang="en-CA" sz="6600" b="1" dirty="0"/>
              <a:t>Scary-o Scenarios</a:t>
            </a:r>
          </a:p>
        </p:txBody>
      </p:sp>
      <p:sp>
        <p:nvSpPr>
          <p:cNvPr id="3" name="Subtitle 2">
            <a:extLst>
              <a:ext uri="{FF2B5EF4-FFF2-40B4-BE49-F238E27FC236}">
                <a16:creationId xmlns:a16="http://schemas.microsoft.com/office/drawing/2014/main" id="{F595C20C-446F-43C7-A57B-433D4784E185}"/>
              </a:ext>
            </a:extLst>
          </p:cNvPr>
          <p:cNvSpPr>
            <a:spLocks noGrp="1"/>
          </p:cNvSpPr>
          <p:nvPr>
            <p:ph type="subTitle" idx="1"/>
          </p:nvPr>
        </p:nvSpPr>
        <p:spPr/>
        <p:txBody>
          <a:bodyPr>
            <a:normAutofit/>
          </a:bodyPr>
          <a:lstStyle/>
          <a:p>
            <a:r>
              <a:rPr lang="en-CA" sz="6000" dirty="0">
                <a:hlinkClick r:id="rId3" action="ppaction://hlinksldjump"/>
              </a:rPr>
              <a:t>1</a:t>
            </a:r>
            <a:r>
              <a:rPr lang="en-CA" sz="6000" dirty="0"/>
              <a:t> – </a:t>
            </a:r>
            <a:r>
              <a:rPr lang="en-CA" sz="6000" dirty="0">
                <a:hlinkClick r:id="rId4" action="ppaction://hlinksldjump"/>
              </a:rPr>
              <a:t>2</a:t>
            </a:r>
            <a:r>
              <a:rPr lang="en-CA" sz="6000" dirty="0"/>
              <a:t> – </a:t>
            </a:r>
            <a:r>
              <a:rPr lang="en-CA" sz="6000" dirty="0">
                <a:hlinkClick r:id="rId5" action="ppaction://hlinksldjump"/>
              </a:rPr>
              <a:t>3</a:t>
            </a:r>
            <a:r>
              <a:rPr lang="en-CA" sz="6000" dirty="0"/>
              <a:t> – </a:t>
            </a:r>
            <a:r>
              <a:rPr lang="en-CA" sz="6000" dirty="0">
                <a:hlinkClick r:id="rId6" action="ppaction://hlinksldjump"/>
              </a:rPr>
              <a:t>4</a:t>
            </a:r>
            <a:r>
              <a:rPr lang="en-CA" sz="6000" dirty="0"/>
              <a:t> – </a:t>
            </a:r>
            <a:r>
              <a:rPr lang="en-CA" sz="6000" dirty="0">
                <a:hlinkClick r:id="rId7" action="ppaction://hlinksldjump"/>
              </a:rPr>
              <a:t>5</a:t>
            </a:r>
            <a:r>
              <a:rPr lang="en-CA" sz="6000" dirty="0"/>
              <a:t> - </a:t>
            </a:r>
            <a:r>
              <a:rPr lang="en-CA" sz="6000" dirty="0">
                <a:hlinkClick r:id="rId8" action="ppaction://hlinksldjump"/>
              </a:rPr>
              <a:t>6</a:t>
            </a:r>
            <a:endParaRPr lang="en-CA" sz="6000" dirty="0"/>
          </a:p>
        </p:txBody>
      </p:sp>
    </p:spTree>
    <p:extLst>
      <p:ext uri="{BB962C8B-B14F-4D97-AF65-F5344CB8AC3E}">
        <p14:creationId xmlns:p14="http://schemas.microsoft.com/office/powerpoint/2010/main" val="261833667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FC35-8B70-4DEF-B2AE-2F52D1B80F81}"/>
              </a:ext>
            </a:extLst>
          </p:cNvPr>
          <p:cNvSpPr>
            <a:spLocks noGrp="1"/>
          </p:cNvSpPr>
          <p:nvPr>
            <p:ph type="title"/>
          </p:nvPr>
        </p:nvSpPr>
        <p:spPr>
          <a:xfrm>
            <a:off x="357247" y="191117"/>
            <a:ext cx="10219313" cy="1241444"/>
          </a:xfrm>
        </p:spPr>
        <p:txBody>
          <a:bodyPr>
            <a:normAutofit/>
          </a:bodyPr>
          <a:lstStyle/>
          <a:p>
            <a:r>
              <a:rPr lang="en-CA" b="1" dirty="0"/>
              <a:t>DRUGSTORE DRAMA</a:t>
            </a:r>
          </a:p>
        </p:txBody>
      </p:sp>
      <p:sp>
        <p:nvSpPr>
          <p:cNvPr id="3" name="Content Placeholder 2">
            <a:extLst>
              <a:ext uri="{FF2B5EF4-FFF2-40B4-BE49-F238E27FC236}">
                <a16:creationId xmlns:a16="http://schemas.microsoft.com/office/drawing/2014/main" id="{0219FA64-39CD-496E-83ED-8A2B7C408038}"/>
              </a:ext>
            </a:extLst>
          </p:cNvPr>
          <p:cNvSpPr>
            <a:spLocks noGrp="1"/>
          </p:cNvSpPr>
          <p:nvPr>
            <p:ph idx="1"/>
          </p:nvPr>
        </p:nvSpPr>
        <p:spPr>
          <a:xfrm>
            <a:off x="357246" y="1432561"/>
            <a:ext cx="11571402" cy="4145280"/>
          </a:xfrm>
        </p:spPr>
        <p:txBody>
          <a:bodyPr>
            <a:normAutofit lnSpcReduction="10000"/>
          </a:bodyPr>
          <a:lstStyle/>
          <a:p>
            <a:pPr marL="0" indent="0">
              <a:buNone/>
            </a:pPr>
            <a:r>
              <a:rPr lang="en-CA" dirty="0"/>
              <a:t>Stopping at the Shoppers Drug Mart pharmacy to fill a prescription, you notice a tall elderly gentlemen is at the drop-off counter ahead of you. You stand aside and patiently wait your turn, then put in your order request. The clerk says it will take 5 minutes. While milling around the aisles of merchandise you notice out of the corner of your eye the man previously at the counter seated in the small waiting area. He's slumped forward with his hands cupping his face. You sense he is distraught.</a:t>
            </a:r>
          </a:p>
          <a:p>
            <a:pPr marL="0" indent="0">
              <a:buNone/>
            </a:pPr>
            <a:r>
              <a:rPr lang="en-CA" i="1" dirty="0"/>
              <a:t>You ... (do what?)</a:t>
            </a:r>
          </a:p>
          <a:p>
            <a:pPr marL="0" indent="0">
              <a:buNone/>
            </a:pPr>
            <a:endParaRPr lang="en-CA" dirty="0"/>
          </a:p>
        </p:txBody>
      </p:sp>
      <p:sp>
        <p:nvSpPr>
          <p:cNvPr id="4" name="TextBox 3">
            <a:extLst>
              <a:ext uri="{FF2B5EF4-FFF2-40B4-BE49-F238E27FC236}">
                <a16:creationId xmlns:a16="http://schemas.microsoft.com/office/drawing/2014/main" id="{7CEF9168-9163-45C7-8E9F-DB60B7A10792}"/>
              </a:ext>
            </a:extLst>
          </p:cNvPr>
          <p:cNvSpPr txBox="1"/>
          <p:nvPr/>
        </p:nvSpPr>
        <p:spPr>
          <a:xfrm>
            <a:off x="357246" y="5712778"/>
            <a:ext cx="10219314" cy="954107"/>
          </a:xfrm>
          <a:prstGeom prst="rect">
            <a:avLst/>
          </a:prstGeom>
          <a:noFill/>
        </p:spPr>
        <p:txBody>
          <a:bodyPr wrap="square" rtlCol="0">
            <a:spAutoFit/>
          </a:bodyPr>
          <a:lstStyle/>
          <a:p>
            <a:r>
              <a:rPr lang="en-CA" sz="2800" b="1" dirty="0"/>
              <a:t>Part 2: </a:t>
            </a:r>
            <a:r>
              <a:rPr lang="en-CA" sz="2800" dirty="0"/>
              <a:t>The gentleman explains that his wife of 52 years has just been diagnosed with stage 4 cancer. You ... </a:t>
            </a:r>
            <a:r>
              <a:rPr lang="en-CA" sz="2800" i="1" dirty="0"/>
              <a:t>(say what?)</a:t>
            </a:r>
          </a:p>
        </p:txBody>
      </p:sp>
      <p:sp>
        <p:nvSpPr>
          <p:cNvPr id="5" name="Arrow: Right 4">
            <a:hlinkClick r:id="rId2" action="ppaction://hlinksldjump"/>
            <a:extLst>
              <a:ext uri="{FF2B5EF4-FFF2-40B4-BE49-F238E27FC236}">
                <a16:creationId xmlns:a16="http://schemas.microsoft.com/office/drawing/2014/main" id="{EE608A6B-3B58-4030-ACC9-BD2CFCD31FC4}"/>
              </a:ext>
            </a:extLst>
          </p:cNvPr>
          <p:cNvSpPr/>
          <p:nvPr/>
        </p:nvSpPr>
        <p:spPr>
          <a:xfrm>
            <a:off x="10955882" y="217409"/>
            <a:ext cx="955040" cy="7924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661504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FC35-8B70-4DEF-B2AE-2F52D1B80F81}"/>
              </a:ext>
            </a:extLst>
          </p:cNvPr>
          <p:cNvSpPr>
            <a:spLocks noGrp="1"/>
          </p:cNvSpPr>
          <p:nvPr>
            <p:ph type="title"/>
          </p:nvPr>
        </p:nvSpPr>
        <p:spPr>
          <a:xfrm>
            <a:off x="290240" y="191117"/>
            <a:ext cx="9749110" cy="1241444"/>
          </a:xfrm>
        </p:spPr>
        <p:txBody>
          <a:bodyPr/>
          <a:lstStyle/>
          <a:p>
            <a:r>
              <a:rPr lang="en-CA" b="1" dirty="0"/>
              <a:t>CHRISTIAN WITNESS WORKOUT</a:t>
            </a:r>
            <a:endParaRPr lang="en-CA" dirty="0"/>
          </a:p>
        </p:txBody>
      </p:sp>
      <p:sp>
        <p:nvSpPr>
          <p:cNvPr id="3" name="Content Placeholder 2">
            <a:extLst>
              <a:ext uri="{FF2B5EF4-FFF2-40B4-BE49-F238E27FC236}">
                <a16:creationId xmlns:a16="http://schemas.microsoft.com/office/drawing/2014/main" id="{0219FA64-39CD-496E-83ED-8A2B7C408038}"/>
              </a:ext>
            </a:extLst>
          </p:cNvPr>
          <p:cNvSpPr>
            <a:spLocks noGrp="1"/>
          </p:cNvSpPr>
          <p:nvPr>
            <p:ph idx="1"/>
          </p:nvPr>
        </p:nvSpPr>
        <p:spPr>
          <a:xfrm>
            <a:off x="290240" y="1522577"/>
            <a:ext cx="11703224" cy="3850639"/>
          </a:xfrm>
        </p:spPr>
        <p:txBody>
          <a:bodyPr>
            <a:normAutofit lnSpcReduction="10000"/>
          </a:bodyPr>
          <a:lstStyle/>
          <a:p>
            <a:pPr marL="0" indent="0">
              <a:spcBef>
                <a:spcPts val="0"/>
              </a:spcBef>
              <a:buNone/>
            </a:pPr>
            <a:r>
              <a:rPr lang="en-CA" dirty="0"/>
              <a:t>Your favourite fitness class is about to begin in the exercise studio next to the locker room. With your sneakers snuggly tied up, your water bottle and towel in hand, you head towards the studio room door. Within earshot you hear a young woman’s voice crack as she talks on her cell phone next to an open locker door. She says, “But I can't! I just can’t!” Breaking down in tears she bids the other person a sniffled goodbye, ends the call and stands weeping. </a:t>
            </a:r>
          </a:p>
          <a:p>
            <a:pPr marL="0" indent="0">
              <a:buNone/>
            </a:pPr>
            <a:r>
              <a:rPr lang="en-CA" i="1" dirty="0"/>
              <a:t>You ... (do what?)</a:t>
            </a:r>
          </a:p>
        </p:txBody>
      </p:sp>
      <p:sp>
        <p:nvSpPr>
          <p:cNvPr id="4" name="TextBox 3">
            <a:extLst>
              <a:ext uri="{FF2B5EF4-FFF2-40B4-BE49-F238E27FC236}">
                <a16:creationId xmlns:a16="http://schemas.microsoft.com/office/drawing/2014/main" id="{7CEF9168-9163-45C7-8E9F-DB60B7A10792}"/>
              </a:ext>
            </a:extLst>
          </p:cNvPr>
          <p:cNvSpPr txBox="1"/>
          <p:nvPr/>
        </p:nvSpPr>
        <p:spPr>
          <a:xfrm>
            <a:off x="198536" y="5356373"/>
            <a:ext cx="11703224" cy="1384995"/>
          </a:xfrm>
          <a:prstGeom prst="rect">
            <a:avLst/>
          </a:prstGeom>
          <a:noFill/>
        </p:spPr>
        <p:txBody>
          <a:bodyPr wrap="square" rtlCol="0">
            <a:spAutoFit/>
          </a:bodyPr>
          <a:lstStyle/>
          <a:p>
            <a:r>
              <a:rPr lang="en-CA" sz="2800" b="1" dirty="0"/>
              <a:t>Part 2: </a:t>
            </a:r>
            <a:r>
              <a:rPr lang="en-CA" sz="2800" dirty="0"/>
              <a:t>The 20-something woman blurts out that she has to get on plane in 2 hours and she is petrified to fly. She was just talking with her boyfriend and he was trying to comfort her. </a:t>
            </a:r>
            <a:r>
              <a:rPr lang="en-CA" sz="2800" i="1" dirty="0"/>
              <a:t>You</a:t>
            </a:r>
            <a:r>
              <a:rPr lang="en-CA" sz="2800" dirty="0"/>
              <a:t>…. </a:t>
            </a:r>
            <a:r>
              <a:rPr lang="en-CA" sz="2800" i="1" dirty="0"/>
              <a:t>(say what?)</a:t>
            </a:r>
          </a:p>
        </p:txBody>
      </p:sp>
      <p:sp>
        <p:nvSpPr>
          <p:cNvPr id="5" name="Arrow: Right 4">
            <a:hlinkClick r:id="rId3" action="ppaction://hlinksldjump"/>
            <a:extLst>
              <a:ext uri="{FF2B5EF4-FFF2-40B4-BE49-F238E27FC236}">
                <a16:creationId xmlns:a16="http://schemas.microsoft.com/office/drawing/2014/main" id="{A38E69BD-6C88-C9D4-436A-EF0BF3079474}"/>
              </a:ext>
            </a:extLst>
          </p:cNvPr>
          <p:cNvSpPr/>
          <p:nvPr/>
        </p:nvSpPr>
        <p:spPr>
          <a:xfrm>
            <a:off x="10955882" y="217409"/>
            <a:ext cx="955040" cy="7924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645560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FC35-8B70-4DEF-B2AE-2F52D1B80F81}"/>
              </a:ext>
            </a:extLst>
          </p:cNvPr>
          <p:cNvSpPr>
            <a:spLocks noGrp="1"/>
          </p:cNvSpPr>
          <p:nvPr>
            <p:ph type="title"/>
          </p:nvPr>
        </p:nvSpPr>
        <p:spPr>
          <a:xfrm>
            <a:off x="223232" y="191117"/>
            <a:ext cx="9816118" cy="1241444"/>
          </a:xfrm>
        </p:spPr>
        <p:txBody>
          <a:bodyPr/>
          <a:lstStyle/>
          <a:p>
            <a:r>
              <a:rPr lang="en-CA" b="1" dirty="0"/>
              <a:t>GABBING OVER GARBAGE</a:t>
            </a:r>
            <a:endParaRPr lang="en-CA" dirty="0"/>
          </a:p>
        </p:txBody>
      </p:sp>
      <p:sp>
        <p:nvSpPr>
          <p:cNvPr id="3" name="Content Placeholder 2">
            <a:extLst>
              <a:ext uri="{FF2B5EF4-FFF2-40B4-BE49-F238E27FC236}">
                <a16:creationId xmlns:a16="http://schemas.microsoft.com/office/drawing/2014/main" id="{0219FA64-39CD-496E-83ED-8A2B7C408038}"/>
              </a:ext>
            </a:extLst>
          </p:cNvPr>
          <p:cNvSpPr>
            <a:spLocks noGrp="1"/>
          </p:cNvSpPr>
          <p:nvPr>
            <p:ph idx="1"/>
          </p:nvPr>
        </p:nvSpPr>
        <p:spPr>
          <a:xfrm>
            <a:off x="223232" y="1450569"/>
            <a:ext cx="11687690" cy="3850639"/>
          </a:xfrm>
        </p:spPr>
        <p:txBody>
          <a:bodyPr>
            <a:normAutofit/>
          </a:bodyPr>
          <a:lstStyle/>
          <a:p>
            <a:pPr marL="0" indent="0">
              <a:spcBef>
                <a:spcPts val="0"/>
              </a:spcBef>
              <a:buNone/>
            </a:pPr>
            <a:r>
              <a:rPr lang="en-CA" dirty="0"/>
              <a:t>It's Tuesday evening and once again you drag out your carefully-sorted Blue Bags of recyclables to the roadside.</a:t>
            </a:r>
          </a:p>
          <a:p>
            <a:pPr marL="0" indent="0">
              <a:spcBef>
                <a:spcPts val="0"/>
              </a:spcBef>
              <a:buNone/>
            </a:pPr>
            <a:r>
              <a:rPr lang="en-CA" dirty="0"/>
              <a:t>Your new neighbour, who just arrived a couple of weeks earlier, is doing the same. A middle-aged man in a Royal Canadian Navy uniform, he hollers, "Hello" and you strike up a conversation. Introducing himself, George shares that he's a single-dad. </a:t>
            </a:r>
          </a:p>
          <a:p>
            <a:pPr marL="0" indent="0">
              <a:buNone/>
            </a:pPr>
            <a:r>
              <a:rPr lang="en-CA" i="1" dirty="0"/>
              <a:t>You ... (do what?)</a:t>
            </a:r>
          </a:p>
        </p:txBody>
      </p:sp>
      <p:sp>
        <p:nvSpPr>
          <p:cNvPr id="4" name="TextBox 3">
            <a:extLst>
              <a:ext uri="{FF2B5EF4-FFF2-40B4-BE49-F238E27FC236}">
                <a16:creationId xmlns:a16="http://schemas.microsoft.com/office/drawing/2014/main" id="{7CEF9168-9163-45C7-8E9F-DB60B7A10792}"/>
              </a:ext>
            </a:extLst>
          </p:cNvPr>
          <p:cNvSpPr txBox="1"/>
          <p:nvPr/>
        </p:nvSpPr>
        <p:spPr>
          <a:xfrm>
            <a:off x="223232" y="5284365"/>
            <a:ext cx="11687690" cy="1384995"/>
          </a:xfrm>
          <a:prstGeom prst="rect">
            <a:avLst/>
          </a:prstGeom>
          <a:noFill/>
        </p:spPr>
        <p:txBody>
          <a:bodyPr wrap="square" rtlCol="0">
            <a:spAutoFit/>
          </a:bodyPr>
          <a:lstStyle/>
          <a:p>
            <a:r>
              <a:rPr lang="en-CA" sz="2800" b="1" dirty="0"/>
              <a:t>Part 2: </a:t>
            </a:r>
            <a:r>
              <a:rPr lang="en-CA" sz="2800" dirty="0"/>
              <a:t>Within a few minutes you discover that George is from St. John's. You remember that there are three other military families with Newfoundland roots in your congregation. </a:t>
            </a:r>
            <a:r>
              <a:rPr lang="en-CA" sz="2800" i="1" dirty="0"/>
              <a:t>You</a:t>
            </a:r>
            <a:r>
              <a:rPr lang="en-CA" sz="2800" dirty="0"/>
              <a:t>…. </a:t>
            </a:r>
            <a:r>
              <a:rPr lang="en-CA" sz="2800" i="1" dirty="0"/>
              <a:t>(say what?)</a:t>
            </a:r>
          </a:p>
        </p:txBody>
      </p:sp>
      <p:sp>
        <p:nvSpPr>
          <p:cNvPr id="5" name="Arrow: Right 4">
            <a:hlinkClick r:id="rId2" action="ppaction://hlinksldjump"/>
            <a:extLst>
              <a:ext uri="{FF2B5EF4-FFF2-40B4-BE49-F238E27FC236}">
                <a16:creationId xmlns:a16="http://schemas.microsoft.com/office/drawing/2014/main" id="{38B43A95-80F6-FBED-9F1E-AE6A186FB9ED}"/>
              </a:ext>
            </a:extLst>
          </p:cNvPr>
          <p:cNvSpPr/>
          <p:nvPr/>
        </p:nvSpPr>
        <p:spPr>
          <a:xfrm>
            <a:off x="10955882" y="217409"/>
            <a:ext cx="955040" cy="7924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040481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FC35-8B70-4DEF-B2AE-2F52D1B80F81}"/>
              </a:ext>
            </a:extLst>
          </p:cNvPr>
          <p:cNvSpPr>
            <a:spLocks noGrp="1"/>
          </p:cNvSpPr>
          <p:nvPr>
            <p:ph type="title"/>
          </p:nvPr>
        </p:nvSpPr>
        <p:spPr>
          <a:xfrm>
            <a:off x="119336" y="191117"/>
            <a:ext cx="9920014" cy="1241444"/>
          </a:xfrm>
        </p:spPr>
        <p:txBody>
          <a:bodyPr/>
          <a:lstStyle/>
          <a:p>
            <a:r>
              <a:rPr lang="en-CA" b="1" dirty="0"/>
              <a:t>A CHRISTIAN CUT ABOVE</a:t>
            </a:r>
            <a:endParaRPr lang="en-CA" dirty="0"/>
          </a:p>
        </p:txBody>
      </p:sp>
      <p:sp>
        <p:nvSpPr>
          <p:cNvPr id="3" name="Content Placeholder 2">
            <a:extLst>
              <a:ext uri="{FF2B5EF4-FFF2-40B4-BE49-F238E27FC236}">
                <a16:creationId xmlns:a16="http://schemas.microsoft.com/office/drawing/2014/main" id="{0219FA64-39CD-496E-83ED-8A2B7C408038}"/>
              </a:ext>
            </a:extLst>
          </p:cNvPr>
          <p:cNvSpPr>
            <a:spLocks noGrp="1"/>
          </p:cNvSpPr>
          <p:nvPr>
            <p:ph idx="1"/>
          </p:nvPr>
        </p:nvSpPr>
        <p:spPr>
          <a:xfrm>
            <a:off x="119336" y="1450569"/>
            <a:ext cx="11791586" cy="3850639"/>
          </a:xfrm>
        </p:spPr>
        <p:txBody>
          <a:bodyPr>
            <a:normAutofit/>
          </a:bodyPr>
          <a:lstStyle/>
          <a:p>
            <a:pPr marL="0" indent="0">
              <a:spcBef>
                <a:spcPts val="0"/>
              </a:spcBef>
              <a:buNone/>
            </a:pPr>
            <a:r>
              <a:rPr lang="en-CA" dirty="0"/>
              <a:t>Sharon has been your hairstylist for three months now and she is a pro with the scissors and with making conversation. Getting to know one another, you discover that she has a family background in the</a:t>
            </a:r>
          </a:p>
          <a:p>
            <a:pPr marL="0" indent="0">
              <a:spcBef>
                <a:spcPts val="0"/>
              </a:spcBef>
              <a:buNone/>
            </a:pPr>
            <a:r>
              <a:rPr lang="en-CA" dirty="0"/>
              <a:t>Mennonite tradition. She remarks that she hasn't been to church since she was 10 years old. </a:t>
            </a:r>
          </a:p>
          <a:p>
            <a:pPr marL="0" indent="0">
              <a:buNone/>
            </a:pPr>
            <a:r>
              <a:rPr lang="en-CA" i="1" dirty="0"/>
              <a:t>You ... (do what?)</a:t>
            </a:r>
          </a:p>
        </p:txBody>
      </p:sp>
      <p:sp>
        <p:nvSpPr>
          <p:cNvPr id="4" name="TextBox 3">
            <a:extLst>
              <a:ext uri="{FF2B5EF4-FFF2-40B4-BE49-F238E27FC236}">
                <a16:creationId xmlns:a16="http://schemas.microsoft.com/office/drawing/2014/main" id="{7CEF9168-9163-45C7-8E9F-DB60B7A10792}"/>
              </a:ext>
            </a:extLst>
          </p:cNvPr>
          <p:cNvSpPr txBox="1"/>
          <p:nvPr/>
        </p:nvSpPr>
        <p:spPr>
          <a:xfrm>
            <a:off x="119336" y="5284365"/>
            <a:ext cx="11791586" cy="1384995"/>
          </a:xfrm>
          <a:prstGeom prst="rect">
            <a:avLst/>
          </a:prstGeom>
          <a:noFill/>
        </p:spPr>
        <p:txBody>
          <a:bodyPr wrap="square" rtlCol="0">
            <a:spAutoFit/>
          </a:bodyPr>
          <a:lstStyle/>
          <a:p>
            <a:r>
              <a:rPr lang="en-CA" sz="2800" b="1" dirty="0"/>
              <a:t>Part 2: </a:t>
            </a:r>
            <a:r>
              <a:rPr lang="en-CA" sz="2800" dirty="0"/>
              <a:t>Sharon changes the subject that day, but a few months later she mentions that her aunt died and was buried from her old church. </a:t>
            </a:r>
          </a:p>
          <a:p>
            <a:r>
              <a:rPr lang="en-CA" sz="2800" i="1" dirty="0"/>
              <a:t>You</a:t>
            </a:r>
            <a:r>
              <a:rPr lang="en-CA" sz="2800" dirty="0"/>
              <a:t>…. </a:t>
            </a:r>
            <a:r>
              <a:rPr lang="en-CA" sz="2800" i="1" dirty="0"/>
              <a:t>(say what?)</a:t>
            </a:r>
          </a:p>
        </p:txBody>
      </p:sp>
      <p:sp>
        <p:nvSpPr>
          <p:cNvPr id="5" name="Arrow: Right 4">
            <a:hlinkClick r:id="rId2" action="ppaction://hlinksldjump"/>
            <a:extLst>
              <a:ext uri="{FF2B5EF4-FFF2-40B4-BE49-F238E27FC236}">
                <a16:creationId xmlns:a16="http://schemas.microsoft.com/office/drawing/2014/main" id="{E044FC2E-974D-9125-CF47-08102AFD99D1}"/>
              </a:ext>
            </a:extLst>
          </p:cNvPr>
          <p:cNvSpPr/>
          <p:nvPr/>
        </p:nvSpPr>
        <p:spPr>
          <a:xfrm>
            <a:off x="10955882" y="217409"/>
            <a:ext cx="955040" cy="7924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601293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FC35-8B70-4DEF-B2AE-2F52D1B80F81}"/>
              </a:ext>
            </a:extLst>
          </p:cNvPr>
          <p:cNvSpPr>
            <a:spLocks noGrp="1"/>
          </p:cNvSpPr>
          <p:nvPr>
            <p:ph type="title"/>
          </p:nvPr>
        </p:nvSpPr>
        <p:spPr>
          <a:xfrm>
            <a:off x="290240" y="191117"/>
            <a:ext cx="9749110" cy="1241444"/>
          </a:xfrm>
        </p:spPr>
        <p:txBody>
          <a:bodyPr/>
          <a:lstStyle/>
          <a:p>
            <a:r>
              <a:rPr lang="en-CA" b="1" dirty="0"/>
              <a:t>MEDITATION MOMENT</a:t>
            </a:r>
            <a:endParaRPr lang="en-CA" dirty="0"/>
          </a:p>
        </p:txBody>
      </p:sp>
      <p:sp>
        <p:nvSpPr>
          <p:cNvPr id="3" name="Content Placeholder 2">
            <a:extLst>
              <a:ext uri="{FF2B5EF4-FFF2-40B4-BE49-F238E27FC236}">
                <a16:creationId xmlns:a16="http://schemas.microsoft.com/office/drawing/2014/main" id="{0219FA64-39CD-496E-83ED-8A2B7C408038}"/>
              </a:ext>
            </a:extLst>
          </p:cNvPr>
          <p:cNvSpPr>
            <a:spLocks noGrp="1"/>
          </p:cNvSpPr>
          <p:nvPr>
            <p:ph idx="1"/>
          </p:nvPr>
        </p:nvSpPr>
        <p:spPr>
          <a:xfrm>
            <a:off x="290240" y="1450569"/>
            <a:ext cx="11620682" cy="3850639"/>
          </a:xfrm>
        </p:spPr>
        <p:txBody>
          <a:bodyPr>
            <a:noAutofit/>
          </a:bodyPr>
          <a:lstStyle/>
          <a:p>
            <a:pPr marL="0" indent="0">
              <a:spcBef>
                <a:spcPts val="0"/>
              </a:spcBef>
              <a:buNone/>
            </a:pPr>
            <a:r>
              <a:rPr lang="en-CA" dirty="0"/>
              <a:t>It's Hockey Night in Canada and on your way home you stop by the liquor store for a few beers. To your surprise you run into a long-lost cousin. You ask him what he's been up to and John shares that he's been off work on sick leave for the last six months. He regularly suffers from debilitating anxiety attacks. While waiting for a referral for some counselling sessions with a psychologist, his doctor recommended he take up some form of meditation. </a:t>
            </a:r>
          </a:p>
          <a:p>
            <a:pPr marL="0" indent="0">
              <a:spcBef>
                <a:spcPts val="0"/>
              </a:spcBef>
              <a:buNone/>
            </a:pPr>
            <a:r>
              <a:rPr lang="en-CA" i="1" dirty="0"/>
              <a:t>You ... (do what?)</a:t>
            </a:r>
          </a:p>
        </p:txBody>
      </p:sp>
      <p:sp>
        <p:nvSpPr>
          <p:cNvPr id="4" name="TextBox 3">
            <a:extLst>
              <a:ext uri="{FF2B5EF4-FFF2-40B4-BE49-F238E27FC236}">
                <a16:creationId xmlns:a16="http://schemas.microsoft.com/office/drawing/2014/main" id="{7CEF9168-9163-45C7-8E9F-DB60B7A10792}"/>
              </a:ext>
            </a:extLst>
          </p:cNvPr>
          <p:cNvSpPr txBox="1"/>
          <p:nvPr/>
        </p:nvSpPr>
        <p:spPr>
          <a:xfrm>
            <a:off x="290240" y="5501550"/>
            <a:ext cx="11620682" cy="1384995"/>
          </a:xfrm>
          <a:prstGeom prst="rect">
            <a:avLst/>
          </a:prstGeom>
          <a:noFill/>
        </p:spPr>
        <p:txBody>
          <a:bodyPr wrap="square" rtlCol="0">
            <a:spAutoFit/>
          </a:bodyPr>
          <a:lstStyle/>
          <a:p>
            <a:r>
              <a:rPr lang="en-CA" sz="2800" b="1" dirty="0"/>
              <a:t>Part 2: </a:t>
            </a:r>
            <a:r>
              <a:rPr lang="en-CA" sz="2800" dirty="0"/>
              <a:t>As you stand there chatting in the store, you remember that a fellow parishioner has been into Christian meditation for years and hosts a beginner group in his rec room. </a:t>
            </a:r>
            <a:r>
              <a:rPr lang="en-CA" sz="2800" i="1" dirty="0"/>
              <a:t>You</a:t>
            </a:r>
            <a:r>
              <a:rPr lang="en-CA" sz="2800" dirty="0"/>
              <a:t>…. </a:t>
            </a:r>
            <a:r>
              <a:rPr lang="en-CA" sz="2800" i="1" dirty="0"/>
              <a:t>(say what?)</a:t>
            </a:r>
          </a:p>
        </p:txBody>
      </p:sp>
      <p:sp>
        <p:nvSpPr>
          <p:cNvPr id="5" name="Arrow: Right 4">
            <a:hlinkClick r:id="rId2" action="ppaction://hlinksldjump"/>
            <a:extLst>
              <a:ext uri="{FF2B5EF4-FFF2-40B4-BE49-F238E27FC236}">
                <a16:creationId xmlns:a16="http://schemas.microsoft.com/office/drawing/2014/main" id="{68AF3377-254E-3673-A783-B7C337DD2024}"/>
              </a:ext>
            </a:extLst>
          </p:cNvPr>
          <p:cNvSpPr/>
          <p:nvPr/>
        </p:nvSpPr>
        <p:spPr>
          <a:xfrm>
            <a:off x="10955882" y="217409"/>
            <a:ext cx="955040" cy="7924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3432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FC35-8B70-4DEF-B2AE-2F52D1B80F81}"/>
              </a:ext>
            </a:extLst>
          </p:cNvPr>
          <p:cNvSpPr>
            <a:spLocks noGrp="1"/>
          </p:cNvSpPr>
          <p:nvPr>
            <p:ph type="title"/>
          </p:nvPr>
        </p:nvSpPr>
        <p:spPr>
          <a:xfrm>
            <a:off x="281078" y="191117"/>
            <a:ext cx="9758272" cy="1241444"/>
          </a:xfrm>
        </p:spPr>
        <p:txBody>
          <a:bodyPr/>
          <a:lstStyle/>
          <a:p>
            <a:r>
              <a:rPr lang="en-CA" b="1" dirty="0"/>
              <a:t>CHATTER AT CHAPTERS</a:t>
            </a:r>
            <a:endParaRPr lang="en-CA" dirty="0"/>
          </a:p>
        </p:txBody>
      </p:sp>
      <p:sp>
        <p:nvSpPr>
          <p:cNvPr id="3" name="Content Placeholder 2">
            <a:extLst>
              <a:ext uri="{FF2B5EF4-FFF2-40B4-BE49-F238E27FC236}">
                <a16:creationId xmlns:a16="http://schemas.microsoft.com/office/drawing/2014/main" id="{0219FA64-39CD-496E-83ED-8A2B7C408038}"/>
              </a:ext>
            </a:extLst>
          </p:cNvPr>
          <p:cNvSpPr>
            <a:spLocks noGrp="1"/>
          </p:cNvSpPr>
          <p:nvPr>
            <p:ph idx="1"/>
          </p:nvPr>
        </p:nvSpPr>
        <p:spPr>
          <a:xfrm>
            <a:off x="281078" y="1450569"/>
            <a:ext cx="11629844" cy="3850639"/>
          </a:xfrm>
        </p:spPr>
        <p:txBody>
          <a:bodyPr>
            <a:noAutofit/>
          </a:bodyPr>
          <a:lstStyle/>
          <a:p>
            <a:pPr marL="0" indent="0">
              <a:spcBef>
                <a:spcPts val="0"/>
              </a:spcBef>
              <a:buNone/>
            </a:pPr>
            <a:r>
              <a:rPr lang="en-CA" dirty="0"/>
              <a:t>You have an hour to kill so you head to the local book store to search for a new read. Approaching your favourite section, 'Faith &amp; Spirituality', you notice a 50-something woman in a gray business suit grazing the 'New Age' book shelf. She's frantically pulling out titles and returning them to their places. She’s obviously looking for something in particular and not finding it. </a:t>
            </a:r>
          </a:p>
          <a:p>
            <a:pPr marL="0" indent="0">
              <a:spcBef>
                <a:spcPts val="0"/>
              </a:spcBef>
              <a:buNone/>
            </a:pPr>
            <a:r>
              <a:rPr lang="en-CA" i="1" dirty="0"/>
              <a:t>You ... (do what?)</a:t>
            </a:r>
          </a:p>
        </p:txBody>
      </p:sp>
      <p:sp>
        <p:nvSpPr>
          <p:cNvPr id="4" name="TextBox 3">
            <a:extLst>
              <a:ext uri="{FF2B5EF4-FFF2-40B4-BE49-F238E27FC236}">
                <a16:creationId xmlns:a16="http://schemas.microsoft.com/office/drawing/2014/main" id="{7CEF9168-9163-45C7-8E9F-DB60B7A10792}"/>
              </a:ext>
            </a:extLst>
          </p:cNvPr>
          <p:cNvSpPr txBox="1"/>
          <p:nvPr/>
        </p:nvSpPr>
        <p:spPr>
          <a:xfrm>
            <a:off x="281078" y="5042119"/>
            <a:ext cx="11629844" cy="1815882"/>
          </a:xfrm>
          <a:prstGeom prst="rect">
            <a:avLst/>
          </a:prstGeom>
          <a:noFill/>
        </p:spPr>
        <p:txBody>
          <a:bodyPr wrap="square" rtlCol="0">
            <a:spAutoFit/>
          </a:bodyPr>
          <a:lstStyle/>
          <a:p>
            <a:r>
              <a:rPr lang="en-CA" sz="2800" b="1" dirty="0"/>
              <a:t>Part 2: </a:t>
            </a:r>
            <a:r>
              <a:rPr lang="en-CA" sz="2800" dirty="0"/>
              <a:t>She tells you her boss assigned her to open a community leaders' meeting tomorrow morning with a few words. He said, "something spiritual, but not religious." The woman states that she's at a loss. </a:t>
            </a:r>
            <a:r>
              <a:rPr lang="en-CA" sz="2800" i="1" dirty="0"/>
              <a:t>You</a:t>
            </a:r>
            <a:r>
              <a:rPr lang="en-CA" sz="2800" dirty="0"/>
              <a:t>…. </a:t>
            </a:r>
            <a:r>
              <a:rPr lang="en-CA" sz="2800" i="1" dirty="0"/>
              <a:t>(say what?)</a:t>
            </a:r>
          </a:p>
        </p:txBody>
      </p:sp>
      <p:sp>
        <p:nvSpPr>
          <p:cNvPr id="7" name="Arrow: Right 6">
            <a:hlinkClick r:id="rId2" action="ppaction://hlinksldjump"/>
            <a:extLst>
              <a:ext uri="{FF2B5EF4-FFF2-40B4-BE49-F238E27FC236}">
                <a16:creationId xmlns:a16="http://schemas.microsoft.com/office/drawing/2014/main" id="{072FD548-0519-0333-E080-A4669757932F}"/>
              </a:ext>
            </a:extLst>
          </p:cNvPr>
          <p:cNvSpPr/>
          <p:nvPr/>
        </p:nvSpPr>
        <p:spPr>
          <a:xfrm>
            <a:off x="10955882" y="217409"/>
            <a:ext cx="955040" cy="7924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40582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3A2A5-2723-D28F-AF8F-DA5398526EFE}"/>
              </a:ext>
            </a:extLst>
          </p:cNvPr>
          <p:cNvSpPr>
            <a:spLocks noGrp="1"/>
          </p:cNvSpPr>
          <p:nvPr>
            <p:ph type="title"/>
          </p:nvPr>
        </p:nvSpPr>
        <p:spPr/>
        <p:txBody>
          <a:bodyPr/>
          <a:lstStyle/>
          <a:p>
            <a:r>
              <a:rPr lang="en-CA" dirty="0">
                <a:solidFill>
                  <a:schemeClr val="bg1"/>
                </a:solidFill>
              </a:rPr>
              <a:t>The View From Here</a:t>
            </a:r>
          </a:p>
        </p:txBody>
      </p:sp>
      <p:sp>
        <p:nvSpPr>
          <p:cNvPr id="5" name="Slide Number Placeholder 4">
            <a:extLst>
              <a:ext uri="{FF2B5EF4-FFF2-40B4-BE49-F238E27FC236}">
                <a16:creationId xmlns:a16="http://schemas.microsoft.com/office/drawing/2014/main" id="{93DB7457-6C7D-3C78-2455-16B2386781B0}"/>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F80A4A-5CAA-414A-B7A0-A583680302D0}" type="slidenum">
              <a:rPr lang="en-CA" altLang="en-US"/>
              <a:pPr/>
              <a:t>16</a:t>
            </a:fld>
            <a:endParaRPr lang="en-CA" altLang="en-US"/>
          </a:p>
        </p:txBody>
      </p:sp>
      <p:sp>
        <p:nvSpPr>
          <p:cNvPr id="8" name="Content Placeholder 7">
            <a:extLst>
              <a:ext uri="{FF2B5EF4-FFF2-40B4-BE49-F238E27FC236}">
                <a16:creationId xmlns:a16="http://schemas.microsoft.com/office/drawing/2014/main" id="{BE52FF15-F3EE-AA59-5BAF-178E00A9F69C}"/>
              </a:ext>
            </a:extLst>
          </p:cNvPr>
          <p:cNvSpPr>
            <a:spLocks noGrp="1"/>
          </p:cNvSpPr>
          <p:nvPr>
            <p:ph idx="1"/>
          </p:nvPr>
        </p:nvSpPr>
        <p:spPr/>
        <p:txBody>
          <a:bodyPr/>
          <a:lstStyle/>
          <a:p>
            <a:r>
              <a:rPr lang="en-CA" dirty="0">
                <a:solidFill>
                  <a:schemeClr val="bg1"/>
                </a:solidFill>
              </a:rPr>
              <a:t>Looking back</a:t>
            </a:r>
          </a:p>
          <a:p>
            <a:r>
              <a:rPr lang="en-CA" dirty="0">
                <a:solidFill>
                  <a:schemeClr val="bg1"/>
                </a:solidFill>
              </a:rPr>
              <a:t>Looking forward</a:t>
            </a:r>
          </a:p>
          <a:p>
            <a:r>
              <a:rPr lang="en-CA" dirty="0">
                <a:solidFill>
                  <a:schemeClr val="bg1"/>
                </a:solidFill>
              </a:rPr>
              <a:t>What have I learned?</a:t>
            </a:r>
          </a:p>
          <a:p>
            <a:r>
              <a:rPr lang="en-CA" dirty="0">
                <a:solidFill>
                  <a:schemeClr val="bg1"/>
                </a:solidFill>
              </a:rPr>
              <a:t>What happens next?</a:t>
            </a:r>
          </a:p>
          <a:p>
            <a:r>
              <a:rPr lang="en-CA" dirty="0">
                <a:solidFill>
                  <a:schemeClr val="bg1"/>
                </a:solidFill>
              </a:rPr>
              <a:t>What’s the first step?</a:t>
            </a:r>
          </a:p>
          <a:p>
            <a:r>
              <a:rPr lang="en-CA" dirty="0">
                <a:solidFill>
                  <a:schemeClr val="bg1"/>
                </a:solidFill>
              </a:rPr>
              <a:t>What do I need?</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9836-92EE-F6B0-6DF8-5EB822BA3F2C}"/>
              </a:ext>
            </a:extLst>
          </p:cNvPr>
          <p:cNvSpPr>
            <a:spLocks noGrp="1"/>
          </p:cNvSpPr>
          <p:nvPr>
            <p:ph type="title"/>
          </p:nvPr>
        </p:nvSpPr>
        <p:spPr/>
        <p:txBody>
          <a:bodyPr/>
          <a:lstStyle/>
          <a:p>
            <a:r>
              <a:rPr lang="en-CA" dirty="0"/>
              <a:t>Where to Next?</a:t>
            </a:r>
          </a:p>
        </p:txBody>
      </p:sp>
      <p:sp>
        <p:nvSpPr>
          <p:cNvPr id="4" name="Slide Number Placeholder 3">
            <a:extLst>
              <a:ext uri="{FF2B5EF4-FFF2-40B4-BE49-F238E27FC236}">
                <a16:creationId xmlns:a16="http://schemas.microsoft.com/office/drawing/2014/main" id="{46D341CA-0B0C-DCDA-491E-EDD499168431}"/>
              </a:ext>
            </a:extLst>
          </p:cNvPr>
          <p:cNvSpPr>
            <a:spLocks noGrp="1"/>
          </p:cNvSpPr>
          <p:nvPr>
            <p:ph type="sldNum" sz="quarter" idx="12"/>
          </p:nvPr>
        </p:nvSpPr>
        <p:spPr/>
        <p:txBody>
          <a:bodyPr/>
          <a:lstStyle/>
          <a:p>
            <a:pPr>
              <a:defRPr/>
            </a:pPr>
            <a:fld id="{D59E1F44-D1A7-4BED-BC47-8DE5F4189558}" type="slidenum">
              <a:rPr lang="en-CA" altLang="en-US" smtClean="0"/>
              <a:pPr>
                <a:defRPr/>
              </a:pPr>
              <a:t>17</a:t>
            </a:fld>
            <a:endParaRPr lang="en-CA" altLang="en-US"/>
          </a:p>
        </p:txBody>
      </p:sp>
      <p:sp>
        <p:nvSpPr>
          <p:cNvPr id="5" name="Oval 4">
            <a:extLst>
              <a:ext uri="{FF2B5EF4-FFF2-40B4-BE49-F238E27FC236}">
                <a16:creationId xmlns:a16="http://schemas.microsoft.com/office/drawing/2014/main" id="{52444309-328F-F648-3A21-6E32276A9B5A}"/>
              </a:ext>
            </a:extLst>
          </p:cNvPr>
          <p:cNvSpPr/>
          <p:nvPr/>
        </p:nvSpPr>
        <p:spPr>
          <a:xfrm>
            <a:off x="1163124" y="1644205"/>
            <a:ext cx="5760640" cy="4939158"/>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4400" b="1" dirty="0">
                <a:solidFill>
                  <a:schemeClr val="tx1"/>
                </a:solidFill>
              </a:rPr>
              <a:t>World’s</a:t>
            </a:r>
          </a:p>
          <a:p>
            <a:r>
              <a:rPr lang="en-CA" sz="4400" b="1" dirty="0">
                <a:solidFill>
                  <a:schemeClr val="tx1"/>
                </a:solidFill>
              </a:rPr>
              <a:t>Deep</a:t>
            </a:r>
          </a:p>
          <a:p>
            <a:r>
              <a:rPr lang="en-CA" sz="4400" b="1" dirty="0">
                <a:solidFill>
                  <a:schemeClr val="tx1"/>
                </a:solidFill>
              </a:rPr>
              <a:t>Hunger</a:t>
            </a:r>
            <a:endParaRPr lang="en-CA" b="1" dirty="0">
              <a:solidFill>
                <a:schemeClr val="tx1"/>
              </a:solidFill>
            </a:endParaRPr>
          </a:p>
        </p:txBody>
      </p:sp>
      <p:sp>
        <p:nvSpPr>
          <p:cNvPr id="6" name="Oval 5">
            <a:extLst>
              <a:ext uri="{FF2B5EF4-FFF2-40B4-BE49-F238E27FC236}">
                <a16:creationId xmlns:a16="http://schemas.microsoft.com/office/drawing/2014/main" id="{83C2A93F-71F5-F929-A167-E104B9C91803}"/>
              </a:ext>
            </a:extLst>
          </p:cNvPr>
          <p:cNvSpPr/>
          <p:nvPr/>
        </p:nvSpPr>
        <p:spPr>
          <a:xfrm>
            <a:off x="4932602" y="1644204"/>
            <a:ext cx="5760640" cy="4939158"/>
          </a:xfrm>
          <a:prstGeom prst="ellipse">
            <a:avLst/>
          </a:prstGeom>
          <a:solidFill>
            <a:schemeClr val="accent3">
              <a:lumMod val="5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CA" sz="4000" b="1" dirty="0">
                <a:solidFill>
                  <a:schemeClr val="tx1"/>
                </a:solidFill>
              </a:rPr>
              <a:t>Our </a:t>
            </a:r>
          </a:p>
          <a:p>
            <a:pPr algn="r"/>
            <a:r>
              <a:rPr lang="en-CA" sz="4000" b="1" dirty="0">
                <a:solidFill>
                  <a:schemeClr val="tx1"/>
                </a:solidFill>
              </a:rPr>
              <a:t>Deep</a:t>
            </a:r>
          </a:p>
          <a:p>
            <a:pPr algn="r"/>
            <a:r>
              <a:rPr lang="en-CA" sz="4000" b="1" dirty="0">
                <a:solidFill>
                  <a:schemeClr val="tx1"/>
                </a:solidFill>
              </a:rPr>
              <a:t> Gladness</a:t>
            </a:r>
          </a:p>
        </p:txBody>
      </p:sp>
    </p:spTree>
    <p:extLst>
      <p:ext uri="{BB962C8B-B14F-4D97-AF65-F5344CB8AC3E}">
        <p14:creationId xmlns:p14="http://schemas.microsoft.com/office/powerpoint/2010/main" val="186023043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426D-DE31-245D-095F-8AB87B8673C2}"/>
              </a:ext>
            </a:extLst>
          </p:cNvPr>
          <p:cNvSpPr>
            <a:spLocks noGrp="1"/>
          </p:cNvSpPr>
          <p:nvPr>
            <p:ph type="title"/>
          </p:nvPr>
        </p:nvSpPr>
        <p:spPr/>
        <p:txBody>
          <a:bodyPr/>
          <a:lstStyle/>
          <a:p>
            <a:r>
              <a:rPr lang="en-CA" dirty="0"/>
              <a:t>360</a:t>
            </a:r>
            <a:r>
              <a:rPr lang="en-CA" baseline="30000" dirty="0"/>
              <a:t>o</a:t>
            </a:r>
            <a:r>
              <a:rPr lang="en-CA" dirty="0"/>
              <a:t> Listening</a:t>
            </a:r>
          </a:p>
        </p:txBody>
      </p:sp>
      <p:sp>
        <p:nvSpPr>
          <p:cNvPr id="3" name="Content Placeholder 2">
            <a:extLst>
              <a:ext uri="{FF2B5EF4-FFF2-40B4-BE49-F238E27FC236}">
                <a16:creationId xmlns:a16="http://schemas.microsoft.com/office/drawing/2014/main" id="{6AA83C07-12A3-80E5-207B-30CAA4BF1866}"/>
              </a:ext>
            </a:extLst>
          </p:cNvPr>
          <p:cNvSpPr>
            <a:spLocks noGrp="1"/>
          </p:cNvSpPr>
          <p:nvPr>
            <p:ph idx="1"/>
          </p:nvPr>
        </p:nvSpPr>
        <p:spPr>
          <a:xfrm>
            <a:off x="609600" y="1600200"/>
            <a:ext cx="10972800" cy="4525963"/>
          </a:xfrm>
        </p:spPr>
        <p:txBody>
          <a:bodyPr/>
          <a:lstStyle/>
          <a:p>
            <a:pPr marL="514350" indent="-514350">
              <a:buFont typeface="+mj-lt"/>
              <a:buAutoNum type="arabicPeriod"/>
            </a:pPr>
            <a:r>
              <a:rPr lang="en-US" sz="3600" b="0" i="0" u="none" strike="noStrike" baseline="0" dirty="0">
                <a:latin typeface="Calibri" panose="020F0502020204030204" pitchFamily="34" charset="0"/>
              </a:rPr>
              <a:t>Pray about the </a:t>
            </a:r>
            <a:r>
              <a:rPr lang="en-US" sz="3600" b="0" i="0" u="none" strike="noStrike" baseline="0" dirty="0" err="1">
                <a:latin typeface="Calibri" panose="020F0502020204030204" pitchFamily="34" charset="0"/>
              </a:rPr>
              <a:t>neighbourhood</a:t>
            </a:r>
            <a:r>
              <a:rPr lang="en-US" sz="3600" b="0" i="0" u="none" strike="noStrike" baseline="0" dirty="0">
                <a:latin typeface="Calibri" panose="020F0502020204030204" pitchFamily="34" charset="0"/>
              </a:rPr>
              <a:t>.</a:t>
            </a:r>
          </a:p>
          <a:p>
            <a:pPr marL="514350" indent="-514350">
              <a:buFont typeface="+mj-lt"/>
              <a:buAutoNum type="arabicPeriod"/>
            </a:pPr>
            <a:r>
              <a:rPr lang="en-US" sz="3600" dirty="0">
                <a:latin typeface="Calibri-Bold"/>
              </a:rPr>
              <a:t>Assign a small budget. </a:t>
            </a:r>
          </a:p>
          <a:p>
            <a:pPr marL="514350" indent="-514350">
              <a:buFont typeface="+mj-lt"/>
              <a:buAutoNum type="arabicPeriod"/>
            </a:pPr>
            <a:r>
              <a:rPr lang="en-US" sz="3600" dirty="0">
                <a:latin typeface="Calibri" panose="020F0502020204030204" pitchFamily="34" charset="0"/>
              </a:rPr>
              <a:t>Introduce mission</a:t>
            </a:r>
            <a:endParaRPr lang="en-US" sz="3600" i="0" u="none" strike="noStrike" baseline="0" dirty="0">
              <a:latin typeface="Calibri" panose="020F0502020204030204" pitchFamily="34" charset="0"/>
            </a:endParaRPr>
          </a:p>
          <a:p>
            <a:pPr marL="514350" indent="-514350">
              <a:buFont typeface="+mj-lt"/>
              <a:buAutoNum type="arabicPeriod"/>
            </a:pPr>
            <a:r>
              <a:rPr lang="en-US" sz="3600" dirty="0">
                <a:latin typeface="Calibri-Bold"/>
              </a:rPr>
              <a:t>Congregational survey – what brings us joy?</a:t>
            </a:r>
          </a:p>
          <a:p>
            <a:pPr marL="514350" indent="-514350">
              <a:buFont typeface="+mj-lt"/>
              <a:buAutoNum type="arabicPeriod"/>
            </a:pPr>
            <a:r>
              <a:rPr lang="en-US" sz="3600" dirty="0">
                <a:latin typeface="Calibri-Bold"/>
              </a:rPr>
              <a:t>Community leaders’ survey</a:t>
            </a:r>
          </a:p>
          <a:p>
            <a:pPr marL="514350" indent="-514350">
              <a:buFont typeface="+mj-lt"/>
              <a:buAutoNum type="arabicPeriod"/>
            </a:pPr>
            <a:r>
              <a:rPr lang="en-US" sz="3600" dirty="0">
                <a:latin typeface="Calibri-Bold"/>
              </a:rPr>
              <a:t>Meet with other community churches</a:t>
            </a:r>
          </a:p>
          <a:p>
            <a:pPr marL="514350" indent="-514350">
              <a:buFont typeface="+mj-lt"/>
              <a:buAutoNum type="arabicPeriod"/>
            </a:pPr>
            <a:r>
              <a:rPr lang="en-US" sz="3600" dirty="0">
                <a:latin typeface="Calibri-Bold"/>
              </a:rPr>
              <a:t>“on the street” survey</a:t>
            </a:r>
          </a:p>
          <a:p>
            <a:pPr marL="514350" indent="-514350">
              <a:buFont typeface="+mj-lt"/>
              <a:buAutoNum type="arabicPeriod"/>
            </a:pPr>
            <a:r>
              <a:rPr lang="en-US" sz="3600" dirty="0">
                <a:latin typeface="Calibri-Bold"/>
              </a:rPr>
              <a:t>Discuss findings with congregation leaders</a:t>
            </a:r>
          </a:p>
          <a:p>
            <a:pPr marL="514350" indent="-514350">
              <a:buFont typeface="+mj-lt"/>
              <a:buAutoNum type="arabicPeriod"/>
            </a:pPr>
            <a:endParaRPr lang="en-CA" sz="3600" dirty="0"/>
          </a:p>
        </p:txBody>
      </p:sp>
      <p:sp>
        <p:nvSpPr>
          <p:cNvPr id="5" name="Slide Number Placeholder 4">
            <a:extLst>
              <a:ext uri="{FF2B5EF4-FFF2-40B4-BE49-F238E27FC236}">
                <a16:creationId xmlns:a16="http://schemas.microsoft.com/office/drawing/2014/main" id="{90EF0A91-3E91-2D1C-FE21-01B3CF9A178D}"/>
              </a:ext>
            </a:extLst>
          </p:cNvPr>
          <p:cNvSpPr>
            <a:spLocks noGrp="1"/>
          </p:cNvSpPr>
          <p:nvPr>
            <p:ph type="sldNum" sz="quarter" idx="12"/>
          </p:nvPr>
        </p:nvSpPr>
        <p:spPr/>
        <p:txBody>
          <a:bodyPr/>
          <a:lstStyle/>
          <a:p>
            <a:pPr>
              <a:defRPr/>
            </a:pPr>
            <a:fld id="{D59E1F44-D1A7-4BED-BC47-8DE5F4189558}" type="slidenum">
              <a:rPr lang="en-CA" altLang="en-US" smtClean="0"/>
              <a:pPr>
                <a:defRPr/>
              </a:pPr>
              <a:t>18</a:t>
            </a:fld>
            <a:endParaRPr lang="en-CA" altLang="en-US"/>
          </a:p>
        </p:txBody>
      </p:sp>
    </p:spTree>
    <p:extLst>
      <p:ext uri="{BB962C8B-B14F-4D97-AF65-F5344CB8AC3E}">
        <p14:creationId xmlns:p14="http://schemas.microsoft.com/office/powerpoint/2010/main" val="420037240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A0293-4292-00AD-7736-72286065C213}"/>
              </a:ext>
            </a:extLst>
          </p:cNvPr>
          <p:cNvSpPr>
            <a:spLocks noGrp="1"/>
          </p:cNvSpPr>
          <p:nvPr>
            <p:ph type="ctrTitle"/>
          </p:nvPr>
        </p:nvSpPr>
        <p:spPr/>
        <p:txBody>
          <a:bodyPr/>
          <a:lstStyle/>
          <a:p>
            <a:pPr algn="ctr"/>
            <a:r>
              <a:rPr lang="en-CA" dirty="0"/>
              <a:t>Working Groups</a:t>
            </a:r>
          </a:p>
        </p:txBody>
      </p:sp>
      <p:sp>
        <p:nvSpPr>
          <p:cNvPr id="5" name="Subtitle 4">
            <a:extLst>
              <a:ext uri="{FF2B5EF4-FFF2-40B4-BE49-F238E27FC236}">
                <a16:creationId xmlns:a16="http://schemas.microsoft.com/office/drawing/2014/main" id="{DE3AB8FB-BFB4-D7A8-7B14-63116353AE59}"/>
              </a:ext>
            </a:extLst>
          </p:cNvPr>
          <p:cNvSpPr>
            <a:spLocks noGrp="1"/>
          </p:cNvSpPr>
          <p:nvPr>
            <p:ph type="subTitle" idx="1"/>
          </p:nvPr>
        </p:nvSpPr>
        <p:spPr/>
        <p:txBody>
          <a:bodyPr/>
          <a:lstStyle/>
          <a:p>
            <a:r>
              <a:rPr lang="en-US" dirty="0"/>
              <a:t>What happens next?</a:t>
            </a:r>
          </a:p>
          <a:p>
            <a:r>
              <a:rPr lang="en-US" dirty="0"/>
              <a:t>What's the first step?</a:t>
            </a:r>
          </a:p>
          <a:p>
            <a:r>
              <a:rPr lang="en-US" dirty="0"/>
              <a:t>What do I need?</a:t>
            </a:r>
            <a:endParaRPr lang="en-CA" dirty="0"/>
          </a:p>
        </p:txBody>
      </p:sp>
      <p:sp>
        <p:nvSpPr>
          <p:cNvPr id="4" name="Slide Number Placeholder 3">
            <a:extLst>
              <a:ext uri="{FF2B5EF4-FFF2-40B4-BE49-F238E27FC236}">
                <a16:creationId xmlns:a16="http://schemas.microsoft.com/office/drawing/2014/main" id="{9F413D73-B26F-A50A-3A78-BA55E46AE61D}"/>
              </a:ext>
            </a:extLst>
          </p:cNvPr>
          <p:cNvSpPr>
            <a:spLocks noGrp="1"/>
          </p:cNvSpPr>
          <p:nvPr>
            <p:ph type="sldNum" sz="quarter" idx="12"/>
          </p:nvPr>
        </p:nvSpPr>
        <p:spPr/>
        <p:txBody>
          <a:bodyPr/>
          <a:lstStyle/>
          <a:p>
            <a:pPr>
              <a:defRPr/>
            </a:pPr>
            <a:fld id="{D59E1F44-D1A7-4BED-BC47-8DE5F4189558}" type="slidenum">
              <a:rPr lang="en-CA" altLang="en-US" smtClean="0"/>
              <a:pPr>
                <a:defRPr/>
              </a:pPr>
              <a:t>19</a:t>
            </a:fld>
            <a:endParaRPr lang="en-CA" altLang="en-US"/>
          </a:p>
        </p:txBody>
      </p:sp>
    </p:spTree>
    <p:extLst>
      <p:ext uri="{BB962C8B-B14F-4D97-AF65-F5344CB8AC3E}">
        <p14:creationId xmlns:p14="http://schemas.microsoft.com/office/powerpoint/2010/main" val="46475803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01D84-4DFC-F725-ABB6-F330557CBCA7}"/>
              </a:ext>
            </a:extLst>
          </p:cNvPr>
          <p:cNvSpPr>
            <a:spLocks noGrp="1"/>
          </p:cNvSpPr>
          <p:nvPr>
            <p:ph type="title"/>
          </p:nvPr>
        </p:nvSpPr>
        <p:spPr/>
        <p:txBody>
          <a:bodyPr/>
          <a:lstStyle/>
          <a:p>
            <a:r>
              <a:rPr lang="en-CA" dirty="0"/>
              <a:t>prayer</a:t>
            </a:r>
          </a:p>
        </p:txBody>
      </p:sp>
      <p:sp>
        <p:nvSpPr>
          <p:cNvPr id="3" name="Content Placeholder 2">
            <a:extLst>
              <a:ext uri="{FF2B5EF4-FFF2-40B4-BE49-F238E27FC236}">
                <a16:creationId xmlns:a16="http://schemas.microsoft.com/office/drawing/2014/main" id="{0825F237-F04B-0A7B-EC81-BEDA72DFC4B5}"/>
              </a:ext>
            </a:extLst>
          </p:cNvPr>
          <p:cNvSpPr>
            <a:spLocks noGrp="1"/>
          </p:cNvSpPr>
          <p:nvPr>
            <p:ph idx="1"/>
          </p:nvPr>
        </p:nvSpPr>
        <p:spPr/>
        <p:txBody>
          <a:bodyPr/>
          <a:lstStyle/>
          <a:p>
            <a:pPr marL="0" indent="0">
              <a:buNone/>
            </a:pPr>
            <a:r>
              <a:rPr lang="en-CA" dirty="0"/>
              <a:t>Thank you, Lord, for these weeks we have spent together.</a:t>
            </a:r>
          </a:p>
          <a:p>
            <a:pPr marL="0" indent="0">
              <a:buNone/>
            </a:pPr>
            <a:r>
              <a:rPr lang="en-CA" dirty="0"/>
              <a:t>Thank you for your Spirit among us as we have talked, and laughed, and prayed together.</a:t>
            </a:r>
          </a:p>
          <a:p>
            <a:pPr marL="0" indent="0">
              <a:buNone/>
            </a:pPr>
            <a:r>
              <a:rPr lang="en-CA" dirty="0"/>
              <a:t>Thank you for reminding us of who you are and of your love for our world.</a:t>
            </a:r>
          </a:p>
          <a:p>
            <a:pPr marL="0" indent="0">
              <a:buNone/>
            </a:pPr>
            <a:r>
              <a:rPr lang="en-CA" dirty="0"/>
              <a:t>Thank you Lord.</a:t>
            </a:r>
          </a:p>
        </p:txBody>
      </p:sp>
      <p:sp>
        <p:nvSpPr>
          <p:cNvPr id="4" name="Slide Number Placeholder 3">
            <a:extLst>
              <a:ext uri="{FF2B5EF4-FFF2-40B4-BE49-F238E27FC236}">
                <a16:creationId xmlns:a16="http://schemas.microsoft.com/office/drawing/2014/main" id="{940C8A16-5DA4-F1FE-32DA-B62E26860680}"/>
              </a:ext>
            </a:extLst>
          </p:cNvPr>
          <p:cNvSpPr>
            <a:spLocks noGrp="1"/>
          </p:cNvSpPr>
          <p:nvPr>
            <p:ph type="sldNum" sz="quarter" idx="12"/>
          </p:nvPr>
        </p:nvSpPr>
        <p:spPr/>
        <p:txBody>
          <a:bodyPr/>
          <a:lstStyle/>
          <a:p>
            <a:pPr>
              <a:defRPr/>
            </a:pPr>
            <a:fld id="{D59E1F44-D1A7-4BED-BC47-8DE5F4189558}" type="slidenum">
              <a:rPr lang="en-CA" altLang="en-US" smtClean="0"/>
              <a:pPr>
                <a:defRPr/>
              </a:pPr>
              <a:t>20</a:t>
            </a:fld>
            <a:endParaRPr lang="en-CA" altLang="en-US"/>
          </a:p>
        </p:txBody>
      </p:sp>
    </p:spTree>
    <p:extLst>
      <p:ext uri="{BB962C8B-B14F-4D97-AF65-F5344CB8AC3E}">
        <p14:creationId xmlns:p14="http://schemas.microsoft.com/office/powerpoint/2010/main" val="284578128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25F237-F04B-0A7B-EC81-BEDA72DFC4B5}"/>
              </a:ext>
            </a:extLst>
          </p:cNvPr>
          <p:cNvSpPr>
            <a:spLocks noGrp="1"/>
          </p:cNvSpPr>
          <p:nvPr>
            <p:ph idx="1"/>
          </p:nvPr>
        </p:nvSpPr>
        <p:spPr>
          <a:xfrm>
            <a:off x="609600" y="548680"/>
            <a:ext cx="10972800" cy="5577483"/>
          </a:xfrm>
        </p:spPr>
        <p:txBody>
          <a:bodyPr/>
          <a:lstStyle/>
          <a:p>
            <a:pPr marL="0" indent="0">
              <a:buNone/>
            </a:pPr>
            <a:r>
              <a:rPr lang="en-CA" dirty="0"/>
              <a:t>Forgive us Lord, for those times when we have lost sight of you and your work in the world.</a:t>
            </a:r>
          </a:p>
          <a:p>
            <a:pPr marL="0" indent="0">
              <a:buNone/>
            </a:pPr>
            <a:r>
              <a:rPr lang="en-CA" dirty="0"/>
              <a:t>Forgive us when we have been too comfortable and too frightened to follow where you lead.</a:t>
            </a:r>
          </a:p>
          <a:p>
            <a:pPr marL="0" indent="0">
              <a:buNone/>
            </a:pPr>
            <a:r>
              <a:rPr lang="en-CA" dirty="0"/>
              <a:t>Forgive us for forgetting what it means to be your church in the world.</a:t>
            </a:r>
          </a:p>
          <a:p>
            <a:pPr marL="0" indent="0">
              <a:buNone/>
            </a:pPr>
            <a:r>
              <a:rPr lang="en-CA" dirty="0"/>
              <a:t>Forgive us Lord.</a:t>
            </a:r>
          </a:p>
        </p:txBody>
      </p:sp>
      <p:sp>
        <p:nvSpPr>
          <p:cNvPr id="4" name="Slide Number Placeholder 3">
            <a:extLst>
              <a:ext uri="{FF2B5EF4-FFF2-40B4-BE49-F238E27FC236}">
                <a16:creationId xmlns:a16="http://schemas.microsoft.com/office/drawing/2014/main" id="{940C8A16-5DA4-F1FE-32DA-B62E26860680}"/>
              </a:ext>
            </a:extLst>
          </p:cNvPr>
          <p:cNvSpPr>
            <a:spLocks noGrp="1"/>
          </p:cNvSpPr>
          <p:nvPr>
            <p:ph type="sldNum" sz="quarter" idx="12"/>
          </p:nvPr>
        </p:nvSpPr>
        <p:spPr/>
        <p:txBody>
          <a:bodyPr/>
          <a:lstStyle/>
          <a:p>
            <a:pPr>
              <a:defRPr/>
            </a:pPr>
            <a:fld id="{D59E1F44-D1A7-4BED-BC47-8DE5F4189558}" type="slidenum">
              <a:rPr lang="en-CA" altLang="en-US" smtClean="0"/>
              <a:pPr>
                <a:defRPr/>
              </a:pPr>
              <a:t>21</a:t>
            </a:fld>
            <a:endParaRPr lang="en-CA" altLang="en-US"/>
          </a:p>
        </p:txBody>
      </p:sp>
    </p:spTree>
    <p:extLst>
      <p:ext uri="{BB962C8B-B14F-4D97-AF65-F5344CB8AC3E}">
        <p14:creationId xmlns:p14="http://schemas.microsoft.com/office/powerpoint/2010/main" val="54131620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25F237-F04B-0A7B-EC81-BEDA72DFC4B5}"/>
              </a:ext>
            </a:extLst>
          </p:cNvPr>
          <p:cNvSpPr>
            <a:spLocks noGrp="1"/>
          </p:cNvSpPr>
          <p:nvPr>
            <p:ph idx="1"/>
          </p:nvPr>
        </p:nvSpPr>
        <p:spPr>
          <a:xfrm>
            <a:off x="609600" y="548680"/>
            <a:ext cx="10972800" cy="5577483"/>
          </a:xfrm>
        </p:spPr>
        <p:txBody>
          <a:bodyPr/>
          <a:lstStyle/>
          <a:p>
            <a:pPr marL="0" indent="0">
              <a:buNone/>
            </a:pPr>
            <a:r>
              <a:rPr lang="en-CA" dirty="0"/>
              <a:t>We ask you, Lord, to help us discern what new things you are calling us to do.</a:t>
            </a:r>
          </a:p>
          <a:p>
            <a:pPr marL="0" indent="0">
              <a:buNone/>
            </a:pPr>
            <a:r>
              <a:rPr lang="en-CA" dirty="0"/>
              <a:t>We pray for the strength and perseverance, the courage and the resources to do your work.</a:t>
            </a:r>
          </a:p>
          <a:p>
            <a:pPr marL="0" indent="0">
              <a:buNone/>
            </a:pPr>
            <a:r>
              <a:rPr lang="en-CA" dirty="0"/>
              <a:t>We ask that many in our world may come to hear your Gospel, and may find joy in believing.</a:t>
            </a:r>
          </a:p>
          <a:p>
            <a:pPr marL="0" indent="0">
              <a:buNone/>
            </a:pPr>
            <a:r>
              <a:rPr lang="en-CA" dirty="0"/>
              <a:t>Lord, hear our prayer</a:t>
            </a:r>
          </a:p>
          <a:p>
            <a:pPr marL="0" indent="0">
              <a:buNone/>
            </a:pPr>
            <a:r>
              <a:rPr lang="en-CA" dirty="0"/>
              <a:t>Amen.</a:t>
            </a:r>
          </a:p>
        </p:txBody>
      </p:sp>
      <p:sp>
        <p:nvSpPr>
          <p:cNvPr id="4" name="Slide Number Placeholder 3">
            <a:extLst>
              <a:ext uri="{FF2B5EF4-FFF2-40B4-BE49-F238E27FC236}">
                <a16:creationId xmlns:a16="http://schemas.microsoft.com/office/drawing/2014/main" id="{940C8A16-5DA4-F1FE-32DA-B62E26860680}"/>
              </a:ext>
            </a:extLst>
          </p:cNvPr>
          <p:cNvSpPr>
            <a:spLocks noGrp="1"/>
          </p:cNvSpPr>
          <p:nvPr>
            <p:ph type="sldNum" sz="quarter" idx="12"/>
          </p:nvPr>
        </p:nvSpPr>
        <p:spPr/>
        <p:txBody>
          <a:bodyPr/>
          <a:lstStyle/>
          <a:p>
            <a:pPr>
              <a:defRPr/>
            </a:pPr>
            <a:fld id="{D59E1F44-D1A7-4BED-BC47-8DE5F4189558}" type="slidenum">
              <a:rPr lang="en-CA" altLang="en-US" smtClean="0"/>
              <a:pPr>
                <a:defRPr/>
              </a:pPr>
              <a:t>22</a:t>
            </a:fld>
            <a:endParaRPr lang="en-CA" altLang="en-US"/>
          </a:p>
        </p:txBody>
      </p:sp>
    </p:spTree>
    <p:extLst>
      <p:ext uri="{BB962C8B-B14F-4D97-AF65-F5344CB8AC3E}">
        <p14:creationId xmlns:p14="http://schemas.microsoft.com/office/powerpoint/2010/main" val="76666824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9D26F1-D188-1704-7977-B7DAF66A75BA}"/>
              </a:ext>
            </a:extLst>
          </p:cNvPr>
          <p:cNvSpPr>
            <a:spLocks noGrp="1"/>
          </p:cNvSpPr>
          <p:nvPr>
            <p:ph type="sldNum" sz="quarter" idx="12"/>
          </p:nvPr>
        </p:nvSpPr>
        <p:spPr/>
        <p:txBody>
          <a:bodyPr/>
          <a:lstStyle/>
          <a:p>
            <a:pPr>
              <a:defRPr/>
            </a:pPr>
            <a:fld id="{D59E1F44-D1A7-4BED-BC47-8DE5F4189558}" type="slidenum">
              <a:rPr lang="en-CA" altLang="en-US" smtClean="0"/>
              <a:pPr>
                <a:defRPr/>
              </a:pPr>
              <a:t>23</a:t>
            </a:fld>
            <a:endParaRPr lang="en-CA" altLang="en-US"/>
          </a:p>
        </p:txBody>
      </p:sp>
      <p:pic>
        <p:nvPicPr>
          <p:cNvPr id="5" name="Online Media 4" title="Carry Your Candle with Lyrics">
            <a:hlinkClick r:id="" action="ppaction://media"/>
            <a:extLst>
              <a:ext uri="{FF2B5EF4-FFF2-40B4-BE49-F238E27FC236}">
                <a16:creationId xmlns:a16="http://schemas.microsoft.com/office/drawing/2014/main" id="{735BF990-2094-C0E5-014B-D18A8B1FECF2}"/>
              </a:ext>
            </a:extLst>
          </p:cNvPr>
          <p:cNvPicPr>
            <a:picLocks noGrp="1" noRot="1" noChangeAspect="1"/>
          </p:cNvPicPr>
          <p:nvPr>
            <p:ph idx="4294967295"/>
            <a:videoFile r:link="rId1"/>
          </p:nvPr>
        </p:nvPicPr>
        <p:blipFill>
          <a:blip r:embed="rId3"/>
          <a:stretch>
            <a:fillRect/>
          </a:stretch>
        </p:blipFill>
        <p:spPr>
          <a:xfrm>
            <a:off x="371364" y="194569"/>
            <a:ext cx="11449272" cy="6468862"/>
          </a:xfrm>
          <a:prstGeom prst="rect">
            <a:avLst/>
          </a:prstGeom>
        </p:spPr>
      </p:pic>
    </p:spTree>
    <p:extLst>
      <p:ext uri="{BB962C8B-B14F-4D97-AF65-F5344CB8AC3E}">
        <p14:creationId xmlns:p14="http://schemas.microsoft.com/office/powerpoint/2010/main" val="323873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3B3D3A-8563-7815-F208-A433D1CC4387}"/>
              </a:ext>
            </a:extLst>
          </p:cNvPr>
          <p:cNvSpPr>
            <a:spLocks noGrp="1"/>
          </p:cNvSpPr>
          <p:nvPr>
            <p:ph type="title"/>
          </p:nvPr>
        </p:nvSpPr>
        <p:spPr/>
        <p:txBody>
          <a:bodyPr/>
          <a:lstStyle/>
          <a:p>
            <a:r>
              <a:rPr lang="en-CA" dirty="0"/>
              <a:t>Here I am, Lord!</a:t>
            </a:r>
          </a:p>
        </p:txBody>
      </p:sp>
      <p:sp>
        <p:nvSpPr>
          <p:cNvPr id="2" name="Slide Number Placeholder 1">
            <a:extLst>
              <a:ext uri="{FF2B5EF4-FFF2-40B4-BE49-F238E27FC236}">
                <a16:creationId xmlns:a16="http://schemas.microsoft.com/office/drawing/2014/main" id="{89D2B336-EC65-4768-6299-0DA600FDC583}"/>
              </a:ext>
            </a:extLst>
          </p:cNvPr>
          <p:cNvSpPr>
            <a:spLocks noGrp="1"/>
          </p:cNvSpPr>
          <p:nvPr>
            <p:ph type="sldNum" sz="quarter" idx="12"/>
          </p:nvPr>
        </p:nvSpPr>
        <p:spPr/>
        <p:txBody>
          <a:bodyPr/>
          <a:lstStyle/>
          <a:p>
            <a:pPr>
              <a:defRPr/>
            </a:pPr>
            <a:fld id="{2318C1DF-8D1B-4FD2-8150-7C92E10DB314}" type="slidenum">
              <a:rPr lang="en-CA" altLang="en-US" smtClean="0"/>
              <a:pPr>
                <a:defRPr/>
              </a:pPr>
              <a:t>24</a:t>
            </a:fld>
            <a:endParaRPr lang="en-CA" altLang="en-US"/>
          </a:p>
        </p:txBody>
      </p:sp>
      <p:pic>
        <p:nvPicPr>
          <p:cNvPr id="6" name="Picture 5" descr="A picture containing candelabrum&#10;&#10;Description automatically generated">
            <a:extLst>
              <a:ext uri="{FF2B5EF4-FFF2-40B4-BE49-F238E27FC236}">
                <a16:creationId xmlns:a16="http://schemas.microsoft.com/office/drawing/2014/main" id="{499C0EB5-DDF9-C55D-3045-B7FAC5C81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3912" y="571500"/>
            <a:ext cx="5715000" cy="5715000"/>
          </a:xfrm>
          <a:prstGeom prst="rect">
            <a:avLst/>
          </a:prstGeom>
        </p:spPr>
      </p:pic>
    </p:spTree>
    <p:extLst>
      <p:ext uri="{BB962C8B-B14F-4D97-AF65-F5344CB8AC3E}">
        <p14:creationId xmlns:p14="http://schemas.microsoft.com/office/powerpoint/2010/main" val="352227402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61D38-CDED-BE4A-C888-097940EEE8BE}"/>
              </a:ext>
            </a:extLst>
          </p:cNvPr>
          <p:cNvSpPr>
            <a:spLocks noGrp="1"/>
          </p:cNvSpPr>
          <p:nvPr>
            <p:ph type="title"/>
          </p:nvPr>
        </p:nvSpPr>
        <p:spPr/>
        <p:txBody>
          <a:bodyPr/>
          <a:lstStyle/>
          <a:p>
            <a:r>
              <a:rPr lang="en-CA" dirty="0"/>
              <a:t>a blessing</a:t>
            </a:r>
          </a:p>
        </p:txBody>
      </p:sp>
      <p:sp>
        <p:nvSpPr>
          <p:cNvPr id="3" name="Content Placeholder 2">
            <a:extLst>
              <a:ext uri="{FF2B5EF4-FFF2-40B4-BE49-F238E27FC236}">
                <a16:creationId xmlns:a16="http://schemas.microsoft.com/office/drawing/2014/main" id="{A38BF6DA-ADE5-190B-8197-11EEF1C1F4E6}"/>
              </a:ext>
            </a:extLst>
          </p:cNvPr>
          <p:cNvSpPr>
            <a:spLocks noGrp="1"/>
          </p:cNvSpPr>
          <p:nvPr>
            <p:ph idx="1"/>
          </p:nvPr>
        </p:nvSpPr>
        <p:spPr/>
        <p:txBody>
          <a:bodyPr/>
          <a:lstStyle/>
          <a:p>
            <a:pPr marL="0" indent="0">
              <a:buNone/>
            </a:pPr>
            <a:r>
              <a:rPr lang="en-CA" dirty="0"/>
              <a:t>May the fire of Christ consume all indifference to God,</a:t>
            </a:r>
          </a:p>
          <a:p>
            <a:pPr marL="0" indent="0">
              <a:buNone/>
            </a:pPr>
            <a:r>
              <a:rPr lang="en-CA" dirty="0"/>
              <a:t>The light of Christ illumine our vision of God,</a:t>
            </a:r>
          </a:p>
          <a:p>
            <a:pPr marL="0" indent="0">
              <a:buNone/>
            </a:pPr>
            <a:r>
              <a:rPr lang="en-CA" dirty="0"/>
              <a:t>The love of Christ enlarge our longing for God,</a:t>
            </a:r>
          </a:p>
          <a:p>
            <a:pPr marL="0" indent="0">
              <a:buNone/>
            </a:pPr>
            <a:r>
              <a:rPr lang="en-CA" dirty="0"/>
              <a:t>The Spirit of Christ empower our service to God,</a:t>
            </a:r>
          </a:p>
          <a:p>
            <a:pPr marL="0" indent="0">
              <a:buNone/>
            </a:pPr>
            <a:r>
              <a:rPr lang="en-CA" dirty="0"/>
              <a:t>and the blessing of God Almighty, </a:t>
            </a:r>
          </a:p>
          <a:p>
            <a:pPr marL="0" indent="0">
              <a:buNone/>
            </a:pPr>
            <a:r>
              <a:rPr lang="en-CA" dirty="0"/>
              <a:t>Creator, Son and Holy Spirit,</a:t>
            </a:r>
          </a:p>
          <a:p>
            <a:pPr marL="0" indent="0">
              <a:buNone/>
            </a:pPr>
            <a:r>
              <a:rPr lang="en-CA" dirty="0"/>
              <a:t>Be among us and remain with us always.</a:t>
            </a:r>
          </a:p>
          <a:p>
            <a:pPr marL="0" indent="0">
              <a:buNone/>
            </a:pPr>
            <a:r>
              <a:rPr lang="en-CA" dirty="0"/>
              <a:t>Amen</a:t>
            </a:r>
          </a:p>
        </p:txBody>
      </p:sp>
      <p:sp>
        <p:nvSpPr>
          <p:cNvPr id="4" name="Slide Number Placeholder 3">
            <a:extLst>
              <a:ext uri="{FF2B5EF4-FFF2-40B4-BE49-F238E27FC236}">
                <a16:creationId xmlns:a16="http://schemas.microsoft.com/office/drawing/2014/main" id="{DFA03004-81C6-95B4-53BA-9CE9C515BB76}"/>
              </a:ext>
            </a:extLst>
          </p:cNvPr>
          <p:cNvSpPr>
            <a:spLocks noGrp="1"/>
          </p:cNvSpPr>
          <p:nvPr>
            <p:ph type="sldNum" sz="quarter" idx="12"/>
          </p:nvPr>
        </p:nvSpPr>
        <p:spPr/>
        <p:txBody>
          <a:bodyPr/>
          <a:lstStyle/>
          <a:p>
            <a:pPr>
              <a:defRPr/>
            </a:pPr>
            <a:fld id="{D59E1F44-D1A7-4BED-BC47-8DE5F4189558}" type="slidenum">
              <a:rPr lang="en-CA" altLang="en-US" smtClean="0"/>
              <a:pPr>
                <a:defRPr/>
              </a:pPr>
              <a:t>25</a:t>
            </a:fld>
            <a:endParaRPr lang="en-CA" altLang="en-US"/>
          </a:p>
        </p:txBody>
      </p:sp>
      <p:pic>
        <p:nvPicPr>
          <p:cNvPr id="6" name="Picture 5" descr="Various sized burning candles on table">
            <a:extLst>
              <a:ext uri="{FF2B5EF4-FFF2-40B4-BE49-F238E27FC236}">
                <a16:creationId xmlns:a16="http://schemas.microsoft.com/office/drawing/2014/main" id="{592B7E63-2505-A611-10BF-2CCD1EC920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6240" y="4243198"/>
            <a:ext cx="3759250" cy="2506167"/>
          </a:xfrm>
          <a:prstGeom prst="rect">
            <a:avLst/>
          </a:prstGeom>
        </p:spPr>
      </p:pic>
    </p:spTree>
    <p:extLst>
      <p:ext uri="{BB962C8B-B14F-4D97-AF65-F5344CB8AC3E}">
        <p14:creationId xmlns:p14="http://schemas.microsoft.com/office/powerpoint/2010/main" val="134413457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923BA-DD82-890D-FD98-EE8DDC5B9BCA}"/>
              </a:ext>
            </a:extLst>
          </p:cNvPr>
          <p:cNvSpPr>
            <a:spLocks noGrp="1"/>
          </p:cNvSpPr>
          <p:nvPr>
            <p:ph type="title"/>
          </p:nvPr>
        </p:nvSpPr>
        <p:spPr/>
        <p:txBody>
          <a:bodyPr/>
          <a:lstStyle/>
          <a:p>
            <a:r>
              <a:rPr lang="en-CA" dirty="0"/>
              <a:t>Dismissal for service</a:t>
            </a:r>
          </a:p>
        </p:txBody>
      </p:sp>
      <p:sp>
        <p:nvSpPr>
          <p:cNvPr id="3" name="Content Placeholder 2">
            <a:extLst>
              <a:ext uri="{FF2B5EF4-FFF2-40B4-BE49-F238E27FC236}">
                <a16:creationId xmlns:a16="http://schemas.microsoft.com/office/drawing/2014/main" id="{AB4D432F-64A6-2DA5-9BEF-8DC32E8E96BC}"/>
              </a:ext>
            </a:extLst>
          </p:cNvPr>
          <p:cNvSpPr>
            <a:spLocks noGrp="1"/>
          </p:cNvSpPr>
          <p:nvPr>
            <p:ph idx="1"/>
          </p:nvPr>
        </p:nvSpPr>
        <p:spPr/>
        <p:txBody>
          <a:bodyPr/>
          <a:lstStyle/>
          <a:p>
            <a:pPr marL="0" indent="0">
              <a:buNone/>
            </a:pPr>
            <a:r>
              <a:rPr lang="en-CA" dirty="0"/>
              <a:t>Go out into the world,</a:t>
            </a:r>
          </a:p>
          <a:p>
            <a:pPr marL="0" indent="0">
              <a:buNone/>
            </a:pPr>
            <a:r>
              <a:rPr lang="en-CA" dirty="0"/>
              <a:t>Rejoicing in the power of the Spirit!</a:t>
            </a:r>
          </a:p>
          <a:p>
            <a:pPr marL="0" indent="0">
              <a:buNone/>
            </a:pPr>
            <a:endParaRPr lang="en-CA" dirty="0"/>
          </a:p>
          <a:p>
            <a:pPr marL="0" indent="0">
              <a:buNone/>
            </a:pPr>
            <a:r>
              <a:rPr lang="en-CA" b="1" dirty="0"/>
              <a:t>Thanks be to God, Alleluia!</a:t>
            </a:r>
          </a:p>
        </p:txBody>
      </p:sp>
      <p:sp>
        <p:nvSpPr>
          <p:cNvPr id="4" name="Slide Number Placeholder 3">
            <a:extLst>
              <a:ext uri="{FF2B5EF4-FFF2-40B4-BE49-F238E27FC236}">
                <a16:creationId xmlns:a16="http://schemas.microsoft.com/office/drawing/2014/main" id="{8E0E8CF1-B294-D6BF-D8F7-0D9018B02A3A}"/>
              </a:ext>
            </a:extLst>
          </p:cNvPr>
          <p:cNvSpPr>
            <a:spLocks noGrp="1"/>
          </p:cNvSpPr>
          <p:nvPr>
            <p:ph type="sldNum" sz="quarter" idx="12"/>
          </p:nvPr>
        </p:nvSpPr>
        <p:spPr/>
        <p:txBody>
          <a:bodyPr/>
          <a:lstStyle/>
          <a:p>
            <a:pPr>
              <a:defRPr/>
            </a:pPr>
            <a:fld id="{D59E1F44-D1A7-4BED-BC47-8DE5F4189558}" type="slidenum">
              <a:rPr lang="en-CA" altLang="en-US" smtClean="0"/>
              <a:pPr>
                <a:defRPr/>
              </a:pPr>
              <a:t>26</a:t>
            </a:fld>
            <a:endParaRPr lang="en-CA" altLang="en-US"/>
          </a:p>
        </p:txBody>
      </p:sp>
      <p:pic>
        <p:nvPicPr>
          <p:cNvPr id="6" name="Picture 5">
            <a:extLst>
              <a:ext uri="{FF2B5EF4-FFF2-40B4-BE49-F238E27FC236}">
                <a16:creationId xmlns:a16="http://schemas.microsoft.com/office/drawing/2014/main" id="{058125FB-F4B3-1493-6708-8FA89B8BCBAF}"/>
              </a:ext>
            </a:extLst>
          </p:cNvPr>
          <p:cNvPicPr>
            <a:picLocks noChangeAspect="1"/>
          </p:cNvPicPr>
          <p:nvPr/>
        </p:nvPicPr>
        <p:blipFill>
          <a:blip r:embed="rId2"/>
          <a:stretch>
            <a:fillRect/>
          </a:stretch>
        </p:blipFill>
        <p:spPr>
          <a:xfrm>
            <a:off x="5414992" y="3397926"/>
            <a:ext cx="6645216" cy="3185436"/>
          </a:xfrm>
          <a:prstGeom prst="rect">
            <a:avLst/>
          </a:prstGeom>
        </p:spPr>
      </p:pic>
    </p:spTree>
    <p:extLst>
      <p:ext uri="{BB962C8B-B14F-4D97-AF65-F5344CB8AC3E}">
        <p14:creationId xmlns:p14="http://schemas.microsoft.com/office/powerpoint/2010/main" val="192439238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CD8FFB-3361-DA04-63DC-04F14429370B}"/>
              </a:ext>
            </a:extLst>
          </p:cNvPr>
          <p:cNvSpPr>
            <a:spLocks noGrp="1"/>
          </p:cNvSpPr>
          <p:nvPr>
            <p:ph type="sldNum" sz="quarter" idx="12"/>
          </p:nvPr>
        </p:nvSpPr>
        <p:spPr/>
        <p:txBody>
          <a:bodyPr/>
          <a:lstStyle/>
          <a:p>
            <a:pPr>
              <a:defRPr/>
            </a:pPr>
            <a:fld id="{2318C1DF-8D1B-4FD2-8150-7C92E10DB314}" type="slidenum">
              <a:rPr lang="en-CA" altLang="en-US" smtClean="0"/>
              <a:pPr>
                <a:defRPr/>
              </a:pPr>
              <a:t>27</a:t>
            </a:fld>
            <a:endParaRPr lang="en-CA" altLang="en-US"/>
          </a:p>
        </p:txBody>
      </p:sp>
      <p:pic>
        <p:nvPicPr>
          <p:cNvPr id="3" name="Online Media 2" title="You shall go out with Joy">
            <a:hlinkClick r:id="" action="ppaction://media"/>
            <a:extLst>
              <a:ext uri="{FF2B5EF4-FFF2-40B4-BE49-F238E27FC236}">
                <a16:creationId xmlns:a16="http://schemas.microsoft.com/office/drawing/2014/main" id="{06102146-EC1F-9577-4537-34D196F96503}"/>
              </a:ext>
            </a:extLst>
          </p:cNvPr>
          <p:cNvPicPr>
            <a:picLocks noRot="1" noChangeAspect="1"/>
          </p:cNvPicPr>
          <p:nvPr>
            <a:videoFile r:link="rId1"/>
          </p:nvPr>
        </p:nvPicPr>
        <p:blipFill>
          <a:blip r:embed="rId3"/>
          <a:stretch>
            <a:fillRect/>
          </a:stretch>
        </p:blipFill>
        <p:spPr>
          <a:xfrm>
            <a:off x="119336" y="52185"/>
            <a:ext cx="11881320" cy="6712946"/>
          </a:xfrm>
          <a:prstGeom prst="rect">
            <a:avLst/>
          </a:prstGeom>
        </p:spPr>
      </p:pic>
    </p:spTree>
    <p:extLst>
      <p:ext uri="{BB962C8B-B14F-4D97-AF65-F5344CB8AC3E}">
        <p14:creationId xmlns:p14="http://schemas.microsoft.com/office/powerpoint/2010/main" val="2600018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2990</TotalTime>
  <Words>2918</Words>
  <Application>Microsoft Office PowerPoint</Application>
  <PresentationFormat>Widescreen</PresentationFormat>
  <Paragraphs>189</Paragraphs>
  <Slides>27</Slides>
  <Notes>12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Calibri-Bold</vt:lpstr>
      <vt:lpstr>Tahoma</vt:lpstr>
      <vt:lpstr>Times New Roman</vt:lpstr>
      <vt:lpstr>1_Office Theme</vt:lpstr>
      <vt:lpstr>PowerPoint Presentation</vt:lpstr>
      <vt:lpstr> The Sessions</vt:lpstr>
      <vt:lpstr>Opening Litany</vt:lpstr>
      <vt:lpstr>the mystery of being recognized</vt:lpstr>
      <vt:lpstr>the mystery of new life</vt:lpstr>
      <vt:lpstr>the mystery of moving on</vt:lpstr>
      <vt:lpstr>the mystery of proclaiming</vt:lpstr>
      <vt:lpstr>the mystery of the Spirit</vt:lpstr>
      <vt:lpstr>Scary-o Scenarios</vt:lpstr>
      <vt:lpstr>DRUGSTORE DRAMA</vt:lpstr>
      <vt:lpstr>CHRISTIAN WITNESS WORKOUT</vt:lpstr>
      <vt:lpstr>GABBING OVER GARBAGE</vt:lpstr>
      <vt:lpstr>A CHRISTIAN CUT ABOVE</vt:lpstr>
      <vt:lpstr>MEDITATION MOMENT</vt:lpstr>
      <vt:lpstr>CHATTER AT CHAPTERS</vt:lpstr>
      <vt:lpstr>The View From Here</vt:lpstr>
      <vt:lpstr>Where to Next?</vt:lpstr>
      <vt:lpstr>360o Listening</vt:lpstr>
      <vt:lpstr>Working Groups</vt:lpstr>
      <vt:lpstr>prayer</vt:lpstr>
      <vt:lpstr>PowerPoint Presentation</vt:lpstr>
      <vt:lpstr>PowerPoint Presentation</vt:lpstr>
      <vt:lpstr>PowerPoint Presentation</vt:lpstr>
      <vt:lpstr>Here I am, Lord!</vt:lpstr>
      <vt:lpstr>a blessing</vt:lpstr>
      <vt:lpstr>Dismissal for service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Bowen</dc:creator>
  <cp:lastModifiedBy>Tanya Moxley</cp:lastModifiedBy>
  <cp:revision>148</cp:revision>
  <cp:lastPrinted>2022-11-06T00:52:50Z</cp:lastPrinted>
  <dcterms:created xsi:type="dcterms:W3CDTF">2011-03-28T00:29:11Z</dcterms:created>
  <dcterms:modified xsi:type="dcterms:W3CDTF">2022-11-12T18:47:18Z</dcterms:modified>
</cp:coreProperties>
</file>