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98" r:id="rId1"/>
  </p:sldMasterIdLst>
  <p:notesMasterIdLst>
    <p:notesMasterId r:id="rId34"/>
  </p:notesMasterIdLst>
  <p:handoutMasterIdLst>
    <p:handoutMasterId r:id="rId35"/>
  </p:handoutMasterIdLst>
  <p:sldIdLst>
    <p:sldId id="700" r:id="rId2"/>
    <p:sldId id="655" r:id="rId3"/>
    <p:sldId id="698" r:id="rId4"/>
    <p:sldId id="697" r:id="rId5"/>
    <p:sldId id="656" r:id="rId6"/>
    <p:sldId id="671" r:id="rId7"/>
    <p:sldId id="676" r:id="rId8"/>
    <p:sldId id="685" r:id="rId9"/>
    <p:sldId id="657" r:id="rId10"/>
    <p:sldId id="659" r:id="rId11"/>
    <p:sldId id="660" r:id="rId12"/>
    <p:sldId id="661" r:id="rId13"/>
    <p:sldId id="662" r:id="rId14"/>
    <p:sldId id="688" r:id="rId15"/>
    <p:sldId id="665" r:id="rId16"/>
    <p:sldId id="686" r:id="rId17"/>
    <p:sldId id="695" r:id="rId18"/>
    <p:sldId id="666" r:id="rId19"/>
    <p:sldId id="689" r:id="rId20"/>
    <p:sldId id="687" r:id="rId21"/>
    <p:sldId id="667" r:id="rId22"/>
    <p:sldId id="668" r:id="rId23"/>
    <p:sldId id="670" r:id="rId24"/>
    <p:sldId id="690" r:id="rId25"/>
    <p:sldId id="680" r:id="rId26"/>
    <p:sldId id="681" r:id="rId27"/>
    <p:sldId id="696" r:id="rId28"/>
    <p:sldId id="701" r:id="rId29"/>
    <p:sldId id="682" r:id="rId30"/>
    <p:sldId id="672" r:id="rId31"/>
    <p:sldId id="636" r:id="rId32"/>
    <p:sldId id="699" r:id="rId33"/>
  </p:sldIdLst>
  <p:sldSz cx="12192000" cy="6858000"/>
  <p:notesSz cx="7315200" cy="9601200"/>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686" userDrawn="1">
          <p15:clr>
            <a:srgbClr val="A4A3A4"/>
          </p15:clr>
        </p15:guide>
        <p15:guide id="2" orient="horz" pos="1570" userDrawn="1">
          <p15:clr>
            <a:srgbClr val="A4A3A4"/>
          </p15:clr>
        </p15:guide>
        <p15:guide id="3" pos="513" userDrawn="1">
          <p15:clr>
            <a:srgbClr val="A4A3A4"/>
          </p15:clr>
        </p15:guide>
        <p15:guide id="4" pos="211" userDrawn="1">
          <p15:clr>
            <a:srgbClr val="A4A3A4"/>
          </p15:clr>
        </p15:guide>
        <p15:guide id="5" pos="3719"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DD0"/>
    <a:srgbClr val="FFFF00"/>
    <a:srgbClr val="0000CC"/>
    <a:srgbClr val="9900CC"/>
    <a:srgbClr val="CC00FF"/>
    <a:srgbClr val="CC99FF"/>
    <a:srgbClr val="FF0200"/>
    <a:srgbClr val="CCCC00"/>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4368" autoAdjust="0"/>
    <p:restoredTop sz="63352" autoAdjust="0"/>
  </p:normalViewPr>
  <p:slideViewPr>
    <p:cSldViewPr>
      <p:cViewPr varScale="1">
        <p:scale>
          <a:sx n="76" d="100"/>
          <a:sy n="76" d="100"/>
        </p:scale>
        <p:origin x="974" y="67"/>
      </p:cViewPr>
      <p:guideLst>
        <p:guide orient="horz" pos="686"/>
        <p:guide orient="horz" pos="1570"/>
        <p:guide pos="513"/>
        <p:guide pos="211"/>
        <p:guide pos="371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1229"/>
    </p:cViewPr>
  </p:sorterViewPr>
  <p:notesViewPr>
    <p:cSldViewPr>
      <p:cViewPr>
        <p:scale>
          <a:sx n="50" d="100"/>
          <a:sy n="50" d="100"/>
        </p:scale>
        <p:origin x="3408" y="192"/>
      </p:cViewPr>
      <p:guideLst>
        <p:guide orient="horz" pos="3024"/>
        <p:guide pos="2304"/>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8A2B40A6-FA1D-20AF-3D59-88D4A6C73548}"/>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20138" tIns="0" rIns="20138" bIns="0" numCol="1" anchor="t" anchorCtr="0" compatLnSpc="1">
            <a:prstTxWarp prst="textNoShape">
              <a:avLst/>
            </a:prstTxWarp>
          </a:bodyPr>
          <a:lstStyle>
            <a:lvl1pPr>
              <a:defRPr sz="1100" i="1">
                <a:latin typeface="Times New Roman" pitchFamily="18" charset="0"/>
              </a:defRPr>
            </a:lvl1pPr>
          </a:lstStyle>
          <a:p>
            <a:pPr>
              <a:defRPr/>
            </a:pPr>
            <a:endParaRPr lang="en-GB"/>
          </a:p>
        </p:txBody>
      </p:sp>
      <p:sp>
        <p:nvSpPr>
          <p:cNvPr id="3075" name="Rectangle 3">
            <a:extLst>
              <a:ext uri="{FF2B5EF4-FFF2-40B4-BE49-F238E27FC236}">
                <a16:creationId xmlns:a16="http://schemas.microsoft.com/office/drawing/2014/main" id="{15803ABD-BB54-154F-7467-7C1AC49FCCED}"/>
              </a:ext>
            </a:extLst>
          </p:cNvPr>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20138" tIns="0" rIns="20138" bIns="0" numCol="1" anchor="t" anchorCtr="0" compatLnSpc="1">
            <a:prstTxWarp prst="textNoShape">
              <a:avLst/>
            </a:prstTxWarp>
          </a:bodyPr>
          <a:lstStyle>
            <a:lvl1pPr algn="r">
              <a:defRPr sz="1100" i="1">
                <a:latin typeface="Times New Roman" pitchFamily="18" charset="0"/>
              </a:defRPr>
            </a:lvl1pPr>
          </a:lstStyle>
          <a:p>
            <a:pPr>
              <a:defRPr/>
            </a:pPr>
            <a:endParaRPr lang="en-GB"/>
          </a:p>
        </p:txBody>
      </p:sp>
      <p:sp>
        <p:nvSpPr>
          <p:cNvPr id="3076" name="Rectangle 4">
            <a:extLst>
              <a:ext uri="{FF2B5EF4-FFF2-40B4-BE49-F238E27FC236}">
                <a16:creationId xmlns:a16="http://schemas.microsoft.com/office/drawing/2014/main" id="{7A92FA94-7B9E-550B-5AA5-BF155AA02FD4}"/>
              </a:ext>
            </a:extLst>
          </p:cNvPr>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20138" tIns="0" rIns="20138" bIns="0" numCol="1" anchor="b" anchorCtr="0" compatLnSpc="1">
            <a:prstTxWarp prst="textNoShape">
              <a:avLst/>
            </a:prstTxWarp>
          </a:bodyPr>
          <a:lstStyle>
            <a:lvl1pPr>
              <a:defRPr sz="1100" i="1">
                <a:latin typeface="Times New Roman" pitchFamily="18" charset="0"/>
              </a:defRPr>
            </a:lvl1pPr>
          </a:lstStyle>
          <a:p>
            <a:pPr>
              <a:defRPr/>
            </a:pPr>
            <a:endParaRPr lang="en-GB"/>
          </a:p>
        </p:txBody>
      </p:sp>
      <p:sp>
        <p:nvSpPr>
          <p:cNvPr id="3077" name="Rectangle 5">
            <a:extLst>
              <a:ext uri="{FF2B5EF4-FFF2-40B4-BE49-F238E27FC236}">
                <a16:creationId xmlns:a16="http://schemas.microsoft.com/office/drawing/2014/main" id="{F3942AFD-D859-A519-B965-7F7EA8242C7F}"/>
              </a:ext>
            </a:extLst>
          </p:cNvPr>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20138" tIns="0" rIns="20138" bIns="0" numCol="1" anchor="b" anchorCtr="0" compatLnSpc="1">
            <a:prstTxWarp prst="textNoShape">
              <a:avLst/>
            </a:prstTxWarp>
          </a:bodyPr>
          <a:lstStyle>
            <a:lvl1pPr algn="r">
              <a:defRPr sz="1100" i="1">
                <a:latin typeface="Times New Roman" panose="02020603050405020304" pitchFamily="18" charset="0"/>
              </a:defRPr>
            </a:lvl1pPr>
          </a:lstStyle>
          <a:p>
            <a:fld id="{4B330658-6B12-4995-AADA-C618DA56AF1C}" type="slidenum">
              <a:rPr lang="en-GB" altLang="en-US"/>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5D9E47E6-00A9-C065-53E1-C02DCB82A9B7}"/>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20138" tIns="0" rIns="20138" bIns="0" numCol="1" anchor="t" anchorCtr="0" compatLnSpc="1">
            <a:prstTxWarp prst="textNoShape">
              <a:avLst/>
            </a:prstTxWarp>
          </a:bodyPr>
          <a:lstStyle>
            <a:lvl1pPr>
              <a:defRPr sz="1100" i="1">
                <a:latin typeface="Times New Roman" pitchFamily="18" charset="0"/>
              </a:defRPr>
            </a:lvl1pPr>
          </a:lstStyle>
          <a:p>
            <a:pPr>
              <a:defRPr/>
            </a:pPr>
            <a:endParaRPr lang="en-GB"/>
          </a:p>
        </p:txBody>
      </p:sp>
      <p:sp>
        <p:nvSpPr>
          <p:cNvPr id="2051" name="Rectangle 3">
            <a:extLst>
              <a:ext uri="{FF2B5EF4-FFF2-40B4-BE49-F238E27FC236}">
                <a16:creationId xmlns:a16="http://schemas.microsoft.com/office/drawing/2014/main" id="{4765204A-06AA-B7CE-C36A-D61FFE8B9799}"/>
              </a:ext>
            </a:extLst>
          </p:cNvPr>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20138" tIns="0" rIns="20138" bIns="0" numCol="1" anchor="t" anchorCtr="0" compatLnSpc="1">
            <a:prstTxWarp prst="textNoShape">
              <a:avLst/>
            </a:prstTxWarp>
          </a:bodyPr>
          <a:lstStyle>
            <a:lvl1pPr algn="r">
              <a:defRPr sz="1100" i="1">
                <a:latin typeface="Times New Roman" pitchFamily="18" charset="0"/>
              </a:defRPr>
            </a:lvl1pPr>
          </a:lstStyle>
          <a:p>
            <a:pPr>
              <a:defRPr/>
            </a:pPr>
            <a:endParaRPr lang="en-GB"/>
          </a:p>
        </p:txBody>
      </p:sp>
      <p:sp>
        <p:nvSpPr>
          <p:cNvPr id="35844" name="Rectangle 4">
            <a:extLst>
              <a:ext uri="{FF2B5EF4-FFF2-40B4-BE49-F238E27FC236}">
                <a16:creationId xmlns:a16="http://schemas.microsoft.com/office/drawing/2014/main" id="{2733C71C-CC46-1F2A-F629-319659FE2661}"/>
              </a:ext>
            </a:extLst>
          </p:cNvPr>
          <p:cNvSpPr>
            <a:spLocks noGrp="1" noRot="1" noChangeAspect="1" noChangeArrowheads="1" noTextEdit="1"/>
          </p:cNvSpPr>
          <p:nvPr>
            <p:ph type="sldImg" idx="2"/>
          </p:nvPr>
        </p:nvSpPr>
        <p:spPr bwMode="auto">
          <a:xfrm>
            <a:off x="469900" y="727075"/>
            <a:ext cx="6375400" cy="358616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3" name="Rectangle 5">
            <a:extLst>
              <a:ext uri="{FF2B5EF4-FFF2-40B4-BE49-F238E27FC236}">
                <a16:creationId xmlns:a16="http://schemas.microsoft.com/office/drawing/2014/main" id="{19FA8CF0-D288-54EC-796A-678221357F51}"/>
              </a:ext>
            </a:extLst>
          </p:cNvPr>
          <p:cNvSpPr>
            <a:spLocks noGrp="1" noChangeArrowheads="1"/>
          </p:cNvSpPr>
          <p:nvPr>
            <p:ph type="body" sz="quarter" idx="3"/>
          </p:nvPr>
        </p:nvSpPr>
        <p:spPr bwMode="auto">
          <a:xfrm>
            <a:off x="469900" y="4560888"/>
            <a:ext cx="6375400" cy="4319587"/>
          </a:xfrm>
          <a:prstGeom prst="rect">
            <a:avLst/>
          </a:prstGeom>
          <a:noFill/>
          <a:ln w="9525">
            <a:noFill/>
            <a:miter lim="800000"/>
            <a:headEnd/>
            <a:tailEnd/>
          </a:ln>
          <a:effectLst/>
        </p:spPr>
        <p:txBody>
          <a:bodyPr vert="horz" wrap="square" lIns="97332" tIns="48667" rIns="97332" bIns="48667" numCol="1" anchor="t" anchorCtr="0" compatLnSpc="1">
            <a:prstTxWarp prst="textNoShape">
              <a:avLst/>
            </a:prstTxWarp>
          </a:bodyPr>
          <a:lstStyle/>
          <a:p>
            <a:pPr lvl="0"/>
            <a:r>
              <a:rPr lang="en-GB" noProof="0" dirty="0"/>
              <a:t>Click to edit Master text styles</a:t>
            </a:r>
          </a:p>
        </p:txBody>
      </p:sp>
      <p:sp>
        <p:nvSpPr>
          <p:cNvPr id="2054" name="Rectangle 6">
            <a:extLst>
              <a:ext uri="{FF2B5EF4-FFF2-40B4-BE49-F238E27FC236}">
                <a16:creationId xmlns:a16="http://schemas.microsoft.com/office/drawing/2014/main" id="{614CCF60-0385-516C-B23D-9B9CCF3F2FB8}"/>
              </a:ext>
            </a:extLst>
          </p:cNvPr>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20138" tIns="0" rIns="20138" bIns="0" numCol="1" anchor="b" anchorCtr="0" compatLnSpc="1">
            <a:prstTxWarp prst="textNoShape">
              <a:avLst/>
            </a:prstTxWarp>
          </a:bodyPr>
          <a:lstStyle>
            <a:lvl1pPr>
              <a:defRPr sz="1100" i="1">
                <a:latin typeface="Times New Roman" pitchFamily="18" charset="0"/>
              </a:defRPr>
            </a:lvl1pPr>
          </a:lstStyle>
          <a:p>
            <a:pPr>
              <a:defRPr/>
            </a:pPr>
            <a:endParaRPr lang="en-GB"/>
          </a:p>
        </p:txBody>
      </p:sp>
      <p:sp>
        <p:nvSpPr>
          <p:cNvPr id="2055" name="Rectangle 7">
            <a:extLst>
              <a:ext uri="{FF2B5EF4-FFF2-40B4-BE49-F238E27FC236}">
                <a16:creationId xmlns:a16="http://schemas.microsoft.com/office/drawing/2014/main" id="{98C30584-84EE-C552-EB71-4218AA7B0B0C}"/>
              </a:ext>
            </a:extLst>
          </p:cNvPr>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20138" tIns="0" rIns="20138" bIns="0" numCol="1" anchor="b" anchorCtr="0" compatLnSpc="1">
            <a:prstTxWarp prst="textNoShape">
              <a:avLst/>
            </a:prstTxWarp>
          </a:bodyPr>
          <a:lstStyle>
            <a:lvl1pPr algn="r">
              <a:defRPr sz="1100" i="1">
                <a:latin typeface="Times New Roman" panose="02020603050405020304" pitchFamily="18" charset="0"/>
              </a:defRPr>
            </a:lvl1pPr>
          </a:lstStyle>
          <a:p>
            <a:fld id="{C135621A-444A-48E6-AAC4-66629A43DCD6}"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4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youtube.com/watch?v=DRBM_YY_YX0"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023C5B88-3CD1-C31A-17A0-4D7B44BF8DB5}"/>
              </a:ext>
            </a:extLst>
          </p:cNvPr>
          <p:cNvSpPr>
            <a:spLocks noGrp="1" noRot="1" noChangeAspect="1" noChangeArrowheads="1" noTextEdit="1"/>
          </p:cNvSpPr>
          <p:nvPr>
            <p:ph type="sldImg"/>
          </p:nvPr>
        </p:nvSpPr>
        <p:spPr>
          <a:ln/>
        </p:spPr>
      </p:sp>
      <p:sp>
        <p:nvSpPr>
          <p:cNvPr id="5123" name="Notes Placeholder 2">
            <a:extLst>
              <a:ext uri="{FF2B5EF4-FFF2-40B4-BE49-F238E27FC236}">
                <a16:creationId xmlns:a16="http://schemas.microsoft.com/office/drawing/2014/main" id="{8CBB31CE-53AB-BE3A-6199-BBE488B718D7}"/>
              </a:ext>
            </a:extLst>
          </p:cNvPr>
          <p:cNvSpPr>
            <a:spLocks noGrp="1"/>
          </p:cNvSpPr>
          <p:nvPr>
            <p:ph type="body" idx="1"/>
          </p:nvPr>
        </p:nvSpPr>
        <p:spPr>
          <a:xfrm>
            <a:off x="469900" y="4560888"/>
            <a:ext cx="637540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dirty="0"/>
              <a:t>Welcome to Reimagining Church for the Diocese of Nova Scotia and Prince Edward Island!</a:t>
            </a:r>
          </a:p>
          <a:p>
            <a:r>
              <a:rPr lang="en-US" altLang="en-US" sz="1400" dirty="0"/>
              <a:t>I’m Tanya Moxley. I belong to the parish of St Nicholas, in Upper </a:t>
            </a:r>
            <a:r>
              <a:rPr lang="en-US" altLang="en-US" sz="1400" dirty="0" err="1"/>
              <a:t>Tantallon</a:t>
            </a:r>
            <a:r>
              <a:rPr lang="en-US" altLang="en-US" sz="1400" dirty="0"/>
              <a:t>.</a:t>
            </a:r>
          </a:p>
          <a:p>
            <a:r>
              <a:rPr lang="en-US" altLang="en-US" sz="1400" b="1" dirty="0"/>
              <a:t>And I’m Annie McQueen. I belong to the parish of </a:t>
            </a:r>
            <a:r>
              <a:rPr lang="en-CA" sz="1400" b="1" dirty="0"/>
              <a:t>The Collieries, Glace Bay. </a:t>
            </a:r>
            <a:r>
              <a:rPr lang="en-US" altLang="en-US" sz="1400" b="1" dirty="0"/>
              <a:t>We’re delighted to have you with us online for this updated version of the program. We hope this series is reflective of where you are, your hopes and dreams, and provides some practical resources for blessing your local Anglican community.</a:t>
            </a:r>
          </a:p>
          <a:p>
            <a:r>
              <a:rPr lang="en-US" altLang="en-US" sz="1400" dirty="0"/>
              <a:t>Annie &amp; I are both alumni of the Connectors program, which is now just wrapping up its fourth round. If you are interested to find out more about the program, please get in touch with Rev Lisa Vaughn in the Synod Office, as she will soon be looking for applicants for Connectors Five!</a:t>
            </a:r>
          </a:p>
          <a:p>
            <a:endParaRPr lang="en-CA" altLang="en-US" sz="1400" dirty="0"/>
          </a:p>
        </p:txBody>
      </p:sp>
      <p:sp>
        <p:nvSpPr>
          <p:cNvPr id="5124" name="Slide Number Placeholder 3">
            <a:extLst>
              <a:ext uri="{FF2B5EF4-FFF2-40B4-BE49-F238E27FC236}">
                <a16:creationId xmlns:a16="http://schemas.microsoft.com/office/drawing/2014/main" id="{4F830E75-DD21-5B77-63E8-636B85155EA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402C9CB-372A-4D2D-A26B-AFABBCF2FC24}" type="slidenum">
              <a:rPr lang="en-GB" altLang="en-US" sz="1000" smtClean="0"/>
              <a:pPr>
                <a:spcBef>
                  <a:spcPct val="0"/>
                </a:spcBef>
              </a:pPr>
              <a:t>1</a:t>
            </a:fld>
            <a:endParaRPr lang="en-GB" altLang="en-US" sz="10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9D7BF925-E1C1-C26C-AA42-ECD54C1594B1}"/>
              </a:ext>
            </a:extLst>
          </p:cNvPr>
          <p:cNvSpPr>
            <a:spLocks noGrp="1" noRot="1" noChangeAspect="1" noTextEdit="1"/>
          </p:cNvSpPr>
          <p:nvPr>
            <p:ph type="sldImg"/>
          </p:nvPr>
        </p:nvSpPr>
        <p:spPr>
          <a:xfrm>
            <a:off x="469900" y="727075"/>
            <a:ext cx="6375400" cy="3586163"/>
          </a:xfrm>
          <a:ln/>
        </p:spPr>
      </p:sp>
      <p:sp>
        <p:nvSpPr>
          <p:cNvPr id="38915" name="Notes Placeholder 2">
            <a:extLst>
              <a:ext uri="{FF2B5EF4-FFF2-40B4-BE49-F238E27FC236}">
                <a16:creationId xmlns:a16="http://schemas.microsoft.com/office/drawing/2014/main" id="{BF86AF19-7B0D-45A4-CFF5-F75AFECBD7B2}"/>
              </a:ext>
            </a:extLst>
          </p:cNvPr>
          <p:cNvSpPr>
            <a:spLocks noGrp="1"/>
          </p:cNvSpPr>
          <p:nvPr>
            <p:ph type="body" idx="1"/>
          </p:nvPr>
        </p:nvSpPr>
        <p:spPr>
          <a:xfrm>
            <a:off x="469900" y="4560888"/>
            <a:ext cx="637540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400" dirty="0"/>
              <a:t>Some of things we talked about last week included the move to online worship, that churches are not the centre of our communities any longer, and the growing number of people in our communities that have no or only a very limited experience of “church”.</a:t>
            </a:r>
          </a:p>
          <a:p>
            <a:r>
              <a:rPr lang="en-CA" altLang="en-US" sz="1400" dirty="0"/>
              <a:t>We introduced the Marks of Mission, which we will come back to throughout the program, and talked about mixed economy churches and fresh expressions of church, which aren’t church yet, but might get there.</a:t>
            </a:r>
          </a:p>
          <a:p>
            <a:r>
              <a:rPr lang="en-CA" altLang="en-US" sz="1400" dirty="0"/>
              <a:t> </a:t>
            </a:r>
          </a:p>
          <a:p>
            <a:endParaRPr lang="en-CA" altLang="en-US" sz="1400" dirty="0"/>
          </a:p>
        </p:txBody>
      </p:sp>
      <p:sp>
        <p:nvSpPr>
          <p:cNvPr id="38916" name="Slide Number Placeholder 3">
            <a:extLst>
              <a:ext uri="{FF2B5EF4-FFF2-40B4-BE49-F238E27FC236}">
                <a16:creationId xmlns:a16="http://schemas.microsoft.com/office/drawing/2014/main" id="{1C12110A-E5D0-2DEA-62A2-FD5D6FE89CD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4225" indent="-301625">
              <a:defRPr>
                <a:solidFill>
                  <a:schemeClr val="tx1"/>
                </a:solidFill>
                <a:latin typeface="Arial" panose="020B0604020202020204" pitchFamily="34" charset="0"/>
              </a:defRPr>
            </a:lvl2pPr>
            <a:lvl3pPr marL="1208088" indent="-241300">
              <a:defRPr>
                <a:solidFill>
                  <a:schemeClr val="tx1"/>
                </a:solidFill>
                <a:latin typeface="Arial" panose="020B0604020202020204" pitchFamily="34" charset="0"/>
              </a:defRPr>
            </a:lvl3pPr>
            <a:lvl4pPr marL="1690688" indent="-241300">
              <a:defRPr>
                <a:solidFill>
                  <a:schemeClr val="tx1"/>
                </a:solidFill>
                <a:latin typeface="Arial" panose="020B0604020202020204" pitchFamily="34" charset="0"/>
              </a:defRPr>
            </a:lvl4pPr>
            <a:lvl5pPr marL="2174875" indent="-241300">
              <a:defRPr>
                <a:solidFill>
                  <a:schemeClr val="tx1"/>
                </a:solidFill>
                <a:latin typeface="Arial" panose="020B0604020202020204" pitchFamily="34" charset="0"/>
              </a:defRPr>
            </a:lvl5pPr>
            <a:lvl6pPr marL="2632075" indent="-241300" eaLnBrk="0" fontAlgn="base" hangingPunct="0">
              <a:spcBef>
                <a:spcPct val="0"/>
              </a:spcBef>
              <a:spcAft>
                <a:spcPct val="0"/>
              </a:spcAft>
              <a:defRPr>
                <a:solidFill>
                  <a:schemeClr val="tx1"/>
                </a:solidFill>
                <a:latin typeface="Arial" panose="020B0604020202020204" pitchFamily="34" charset="0"/>
              </a:defRPr>
            </a:lvl6pPr>
            <a:lvl7pPr marL="3089275" indent="-241300" eaLnBrk="0" fontAlgn="base" hangingPunct="0">
              <a:spcBef>
                <a:spcPct val="0"/>
              </a:spcBef>
              <a:spcAft>
                <a:spcPct val="0"/>
              </a:spcAft>
              <a:defRPr>
                <a:solidFill>
                  <a:schemeClr val="tx1"/>
                </a:solidFill>
                <a:latin typeface="Arial" panose="020B0604020202020204" pitchFamily="34" charset="0"/>
              </a:defRPr>
            </a:lvl7pPr>
            <a:lvl8pPr marL="3546475" indent="-241300" eaLnBrk="0" fontAlgn="base" hangingPunct="0">
              <a:spcBef>
                <a:spcPct val="0"/>
              </a:spcBef>
              <a:spcAft>
                <a:spcPct val="0"/>
              </a:spcAft>
              <a:defRPr>
                <a:solidFill>
                  <a:schemeClr val="tx1"/>
                </a:solidFill>
                <a:latin typeface="Arial" panose="020B0604020202020204" pitchFamily="34" charset="0"/>
              </a:defRPr>
            </a:lvl8pPr>
            <a:lvl9pPr marL="4003675" indent="-241300" eaLnBrk="0" fontAlgn="base" hangingPunct="0">
              <a:spcBef>
                <a:spcPct val="0"/>
              </a:spcBef>
              <a:spcAft>
                <a:spcPct val="0"/>
              </a:spcAft>
              <a:defRPr>
                <a:solidFill>
                  <a:schemeClr val="tx1"/>
                </a:solidFill>
                <a:latin typeface="Arial" panose="020B0604020202020204" pitchFamily="34" charset="0"/>
              </a:defRPr>
            </a:lvl9pPr>
          </a:lstStyle>
          <a:p>
            <a:fld id="{3136BC70-78CB-4EE7-A905-734A926FA860}" type="slidenum">
              <a:rPr lang="en-GB" altLang="en-US">
                <a:latin typeface="Times New Roman" panose="02020603050405020304" pitchFamily="18" charset="0"/>
              </a:rPr>
              <a:pPr/>
              <a:t>2</a:t>
            </a:fld>
            <a:endParaRPr lang="en-GB" altLang="en-US">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D2325DD5-E188-B70B-C1A1-E3F2E0D8987C}"/>
              </a:ext>
            </a:extLst>
          </p:cNvPr>
          <p:cNvSpPr>
            <a:spLocks noGrp="1" noRot="1" noChangeAspect="1" noTextEdit="1"/>
          </p:cNvSpPr>
          <p:nvPr>
            <p:ph type="sldImg"/>
          </p:nvPr>
        </p:nvSpPr>
        <p:spPr>
          <a:xfrm>
            <a:off x="469900" y="727075"/>
            <a:ext cx="6375400" cy="3586163"/>
          </a:xfrm>
          <a:ln/>
        </p:spPr>
      </p:sp>
      <p:sp>
        <p:nvSpPr>
          <p:cNvPr id="39939" name="Notes Placeholder 2">
            <a:extLst>
              <a:ext uri="{FF2B5EF4-FFF2-40B4-BE49-F238E27FC236}">
                <a16:creationId xmlns:a16="http://schemas.microsoft.com/office/drawing/2014/main" id="{5EC7644F-1F12-9C35-4313-9B09F61A77F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b="1" dirty="0"/>
              <a:t>We also sent you away with a bit of homework to do. We asked you to keep your eyes and ears open to the world around you in light of the things we talked about.  So let’s take a few minutes now and reflect back on our last session with a Breakout Room group: </a:t>
            </a:r>
            <a:endParaRPr lang="en-CA" altLang="en-US" dirty="0"/>
          </a:p>
          <a:p>
            <a:endParaRPr lang="en-CA" altLang="en-US" b="1" dirty="0"/>
          </a:p>
          <a:p>
            <a:r>
              <a:rPr lang="en-CA" altLang="en-US" dirty="0"/>
              <a:t>What of all we discussed did you remember during the week? </a:t>
            </a:r>
          </a:p>
          <a:p>
            <a:r>
              <a:rPr lang="en-CA" altLang="en-US" dirty="0"/>
              <a:t>What did you think further about? </a:t>
            </a:r>
          </a:p>
          <a:p>
            <a:r>
              <a:rPr lang="en-CA" altLang="en-US" dirty="0"/>
              <a:t>What did you notice that was related to our sharing about the changing culture? </a:t>
            </a:r>
          </a:p>
          <a:p>
            <a:endParaRPr lang="en-CA" altLang="en-US" dirty="0"/>
          </a:p>
          <a:p>
            <a:r>
              <a:rPr lang="en-CA" altLang="en-US" dirty="0"/>
              <a:t>Take 5 minutes and share your thoughts in your group. </a:t>
            </a:r>
          </a:p>
          <a:p>
            <a:r>
              <a:rPr lang="en-CA" altLang="en-US" b="1" dirty="0"/>
              <a:t> </a:t>
            </a:r>
            <a:endParaRPr lang="en-CA" altLang="en-US" dirty="0"/>
          </a:p>
          <a:p>
            <a:r>
              <a:rPr lang="en-US" altLang="en-US" b="1" dirty="0"/>
              <a:t>&lt;&lt; Assign to Break-Out Rooms – 10 min&gt;&gt;</a:t>
            </a:r>
            <a:endParaRPr lang="en-CA" altLang="en-US" dirty="0"/>
          </a:p>
        </p:txBody>
      </p:sp>
      <p:sp>
        <p:nvSpPr>
          <p:cNvPr id="39940" name="Slide Number Placeholder 3">
            <a:extLst>
              <a:ext uri="{FF2B5EF4-FFF2-40B4-BE49-F238E27FC236}">
                <a16:creationId xmlns:a16="http://schemas.microsoft.com/office/drawing/2014/main" id="{594C9DEE-D08A-B871-A935-FA4287709B4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4225" indent="-301625">
              <a:defRPr>
                <a:solidFill>
                  <a:schemeClr val="tx1"/>
                </a:solidFill>
                <a:latin typeface="Arial" panose="020B0604020202020204" pitchFamily="34" charset="0"/>
              </a:defRPr>
            </a:lvl2pPr>
            <a:lvl3pPr marL="1208088" indent="-241300">
              <a:defRPr>
                <a:solidFill>
                  <a:schemeClr val="tx1"/>
                </a:solidFill>
                <a:latin typeface="Arial" panose="020B0604020202020204" pitchFamily="34" charset="0"/>
              </a:defRPr>
            </a:lvl3pPr>
            <a:lvl4pPr marL="1690688" indent="-241300">
              <a:defRPr>
                <a:solidFill>
                  <a:schemeClr val="tx1"/>
                </a:solidFill>
                <a:latin typeface="Arial" panose="020B0604020202020204" pitchFamily="34" charset="0"/>
              </a:defRPr>
            </a:lvl4pPr>
            <a:lvl5pPr marL="2174875" indent="-241300">
              <a:defRPr>
                <a:solidFill>
                  <a:schemeClr val="tx1"/>
                </a:solidFill>
                <a:latin typeface="Arial" panose="020B0604020202020204" pitchFamily="34" charset="0"/>
              </a:defRPr>
            </a:lvl5pPr>
            <a:lvl6pPr marL="2632075" indent="-241300" eaLnBrk="0" fontAlgn="base" hangingPunct="0">
              <a:spcBef>
                <a:spcPct val="0"/>
              </a:spcBef>
              <a:spcAft>
                <a:spcPct val="0"/>
              </a:spcAft>
              <a:defRPr>
                <a:solidFill>
                  <a:schemeClr val="tx1"/>
                </a:solidFill>
                <a:latin typeface="Arial" panose="020B0604020202020204" pitchFamily="34" charset="0"/>
              </a:defRPr>
            </a:lvl6pPr>
            <a:lvl7pPr marL="3089275" indent="-241300" eaLnBrk="0" fontAlgn="base" hangingPunct="0">
              <a:spcBef>
                <a:spcPct val="0"/>
              </a:spcBef>
              <a:spcAft>
                <a:spcPct val="0"/>
              </a:spcAft>
              <a:defRPr>
                <a:solidFill>
                  <a:schemeClr val="tx1"/>
                </a:solidFill>
                <a:latin typeface="Arial" panose="020B0604020202020204" pitchFamily="34" charset="0"/>
              </a:defRPr>
            </a:lvl7pPr>
            <a:lvl8pPr marL="3546475" indent="-241300" eaLnBrk="0" fontAlgn="base" hangingPunct="0">
              <a:spcBef>
                <a:spcPct val="0"/>
              </a:spcBef>
              <a:spcAft>
                <a:spcPct val="0"/>
              </a:spcAft>
              <a:defRPr>
                <a:solidFill>
                  <a:schemeClr val="tx1"/>
                </a:solidFill>
                <a:latin typeface="Arial" panose="020B0604020202020204" pitchFamily="34" charset="0"/>
              </a:defRPr>
            </a:lvl8pPr>
            <a:lvl9pPr marL="4003675" indent="-241300" eaLnBrk="0" fontAlgn="base" hangingPunct="0">
              <a:spcBef>
                <a:spcPct val="0"/>
              </a:spcBef>
              <a:spcAft>
                <a:spcPct val="0"/>
              </a:spcAft>
              <a:defRPr>
                <a:solidFill>
                  <a:schemeClr val="tx1"/>
                </a:solidFill>
                <a:latin typeface="Arial" panose="020B0604020202020204" pitchFamily="34" charset="0"/>
              </a:defRPr>
            </a:lvl9pPr>
          </a:lstStyle>
          <a:p>
            <a:fld id="{7F6447DA-E241-4FB5-BD9F-8F96012E9E74}" type="slidenum">
              <a:rPr lang="en-GB" altLang="en-US">
                <a:latin typeface="Times New Roman" panose="02020603050405020304" pitchFamily="18" charset="0"/>
              </a:rPr>
              <a:pPr/>
              <a:t>3</a:t>
            </a:fld>
            <a:endParaRPr lang="en-GB" altLang="en-US">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5F9909DC-2017-9406-D410-4A2F96EEAF4F}"/>
              </a:ext>
            </a:extLst>
          </p:cNvPr>
          <p:cNvSpPr>
            <a:spLocks noGrp="1" noRot="1" noChangeAspect="1" noTextEdit="1"/>
          </p:cNvSpPr>
          <p:nvPr>
            <p:ph type="sldImg"/>
          </p:nvPr>
        </p:nvSpPr>
        <p:spPr>
          <a:xfrm>
            <a:off x="469900" y="727075"/>
            <a:ext cx="6375400" cy="3586163"/>
          </a:xfrm>
          <a:ln/>
        </p:spPr>
      </p:sp>
      <p:sp>
        <p:nvSpPr>
          <p:cNvPr id="37891" name="Notes Placeholder 2">
            <a:extLst>
              <a:ext uri="{FF2B5EF4-FFF2-40B4-BE49-F238E27FC236}">
                <a16:creationId xmlns:a16="http://schemas.microsoft.com/office/drawing/2014/main" id="{C4A5590D-4EF1-DE82-A5A8-826BC136DBC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b="0" dirty="0"/>
              <a:t>I hope you enjoyed your breakout room conversation!</a:t>
            </a:r>
          </a:p>
          <a:p>
            <a:r>
              <a:rPr lang="en-CA" altLang="en-US" b="0" dirty="0"/>
              <a:t>Now we’re going to move on to tonight’s topic, “What in the World is God up to?”</a:t>
            </a:r>
          </a:p>
        </p:txBody>
      </p:sp>
      <p:sp>
        <p:nvSpPr>
          <p:cNvPr id="37892" name="Slide Number Placeholder 3">
            <a:extLst>
              <a:ext uri="{FF2B5EF4-FFF2-40B4-BE49-F238E27FC236}">
                <a16:creationId xmlns:a16="http://schemas.microsoft.com/office/drawing/2014/main" id="{58E817AB-BB38-FCD0-1DF2-7A2EE58A5C3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4225" indent="-301625">
              <a:defRPr>
                <a:solidFill>
                  <a:schemeClr val="tx1"/>
                </a:solidFill>
                <a:latin typeface="Arial" panose="020B0604020202020204" pitchFamily="34" charset="0"/>
              </a:defRPr>
            </a:lvl2pPr>
            <a:lvl3pPr marL="1208088" indent="-241300">
              <a:defRPr>
                <a:solidFill>
                  <a:schemeClr val="tx1"/>
                </a:solidFill>
                <a:latin typeface="Arial" panose="020B0604020202020204" pitchFamily="34" charset="0"/>
              </a:defRPr>
            </a:lvl3pPr>
            <a:lvl4pPr marL="1690688" indent="-241300">
              <a:defRPr>
                <a:solidFill>
                  <a:schemeClr val="tx1"/>
                </a:solidFill>
                <a:latin typeface="Arial" panose="020B0604020202020204" pitchFamily="34" charset="0"/>
              </a:defRPr>
            </a:lvl4pPr>
            <a:lvl5pPr marL="2174875" indent="-241300">
              <a:defRPr>
                <a:solidFill>
                  <a:schemeClr val="tx1"/>
                </a:solidFill>
                <a:latin typeface="Arial" panose="020B0604020202020204" pitchFamily="34" charset="0"/>
              </a:defRPr>
            </a:lvl5pPr>
            <a:lvl6pPr marL="2632075" indent="-241300" eaLnBrk="0" fontAlgn="base" hangingPunct="0">
              <a:spcBef>
                <a:spcPct val="0"/>
              </a:spcBef>
              <a:spcAft>
                <a:spcPct val="0"/>
              </a:spcAft>
              <a:defRPr>
                <a:solidFill>
                  <a:schemeClr val="tx1"/>
                </a:solidFill>
                <a:latin typeface="Arial" panose="020B0604020202020204" pitchFamily="34" charset="0"/>
              </a:defRPr>
            </a:lvl6pPr>
            <a:lvl7pPr marL="3089275" indent="-241300" eaLnBrk="0" fontAlgn="base" hangingPunct="0">
              <a:spcBef>
                <a:spcPct val="0"/>
              </a:spcBef>
              <a:spcAft>
                <a:spcPct val="0"/>
              </a:spcAft>
              <a:defRPr>
                <a:solidFill>
                  <a:schemeClr val="tx1"/>
                </a:solidFill>
                <a:latin typeface="Arial" panose="020B0604020202020204" pitchFamily="34" charset="0"/>
              </a:defRPr>
            </a:lvl7pPr>
            <a:lvl8pPr marL="3546475" indent="-241300" eaLnBrk="0" fontAlgn="base" hangingPunct="0">
              <a:spcBef>
                <a:spcPct val="0"/>
              </a:spcBef>
              <a:spcAft>
                <a:spcPct val="0"/>
              </a:spcAft>
              <a:defRPr>
                <a:solidFill>
                  <a:schemeClr val="tx1"/>
                </a:solidFill>
                <a:latin typeface="Arial" panose="020B0604020202020204" pitchFamily="34" charset="0"/>
              </a:defRPr>
            </a:lvl8pPr>
            <a:lvl9pPr marL="4003675" indent="-241300" eaLnBrk="0" fontAlgn="base" hangingPunct="0">
              <a:spcBef>
                <a:spcPct val="0"/>
              </a:spcBef>
              <a:spcAft>
                <a:spcPct val="0"/>
              </a:spcAft>
              <a:defRPr>
                <a:solidFill>
                  <a:schemeClr val="tx1"/>
                </a:solidFill>
                <a:latin typeface="Arial" panose="020B0604020202020204" pitchFamily="34" charset="0"/>
              </a:defRPr>
            </a:lvl9pPr>
          </a:lstStyle>
          <a:p>
            <a:fld id="{4201CA4F-1856-48F6-AC62-09B1444A210A}" type="slidenum">
              <a:rPr lang="en-GB" altLang="en-US">
                <a:latin typeface="Times New Roman" panose="02020603050405020304" pitchFamily="18" charset="0"/>
              </a:rPr>
              <a:pPr/>
              <a:t>4</a:t>
            </a:fld>
            <a:endParaRPr lang="en-GB" altLang="en-US">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8BBD59D7-6F0B-6229-E9BB-37260E32483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4225" indent="-301625">
              <a:defRPr>
                <a:solidFill>
                  <a:schemeClr val="tx1"/>
                </a:solidFill>
                <a:latin typeface="Arial" panose="020B0604020202020204" pitchFamily="34" charset="0"/>
              </a:defRPr>
            </a:lvl2pPr>
            <a:lvl3pPr marL="1208088" indent="-241300">
              <a:defRPr>
                <a:solidFill>
                  <a:schemeClr val="tx1"/>
                </a:solidFill>
                <a:latin typeface="Arial" panose="020B0604020202020204" pitchFamily="34" charset="0"/>
              </a:defRPr>
            </a:lvl3pPr>
            <a:lvl4pPr marL="1690688" indent="-241300">
              <a:defRPr>
                <a:solidFill>
                  <a:schemeClr val="tx1"/>
                </a:solidFill>
                <a:latin typeface="Arial" panose="020B0604020202020204" pitchFamily="34" charset="0"/>
              </a:defRPr>
            </a:lvl4pPr>
            <a:lvl5pPr marL="2174875" indent="-241300">
              <a:defRPr>
                <a:solidFill>
                  <a:schemeClr val="tx1"/>
                </a:solidFill>
                <a:latin typeface="Arial" panose="020B0604020202020204" pitchFamily="34" charset="0"/>
              </a:defRPr>
            </a:lvl5pPr>
            <a:lvl6pPr marL="2632075" indent="-241300" eaLnBrk="0" fontAlgn="base" hangingPunct="0">
              <a:spcBef>
                <a:spcPct val="0"/>
              </a:spcBef>
              <a:spcAft>
                <a:spcPct val="0"/>
              </a:spcAft>
              <a:defRPr>
                <a:solidFill>
                  <a:schemeClr val="tx1"/>
                </a:solidFill>
                <a:latin typeface="Arial" panose="020B0604020202020204" pitchFamily="34" charset="0"/>
              </a:defRPr>
            </a:lvl6pPr>
            <a:lvl7pPr marL="3089275" indent="-241300" eaLnBrk="0" fontAlgn="base" hangingPunct="0">
              <a:spcBef>
                <a:spcPct val="0"/>
              </a:spcBef>
              <a:spcAft>
                <a:spcPct val="0"/>
              </a:spcAft>
              <a:defRPr>
                <a:solidFill>
                  <a:schemeClr val="tx1"/>
                </a:solidFill>
                <a:latin typeface="Arial" panose="020B0604020202020204" pitchFamily="34" charset="0"/>
              </a:defRPr>
            </a:lvl7pPr>
            <a:lvl8pPr marL="3546475" indent="-241300" eaLnBrk="0" fontAlgn="base" hangingPunct="0">
              <a:spcBef>
                <a:spcPct val="0"/>
              </a:spcBef>
              <a:spcAft>
                <a:spcPct val="0"/>
              </a:spcAft>
              <a:defRPr>
                <a:solidFill>
                  <a:schemeClr val="tx1"/>
                </a:solidFill>
                <a:latin typeface="Arial" panose="020B0604020202020204" pitchFamily="34" charset="0"/>
              </a:defRPr>
            </a:lvl8pPr>
            <a:lvl9pPr marL="4003675" indent="-241300" eaLnBrk="0" fontAlgn="base" hangingPunct="0">
              <a:spcBef>
                <a:spcPct val="0"/>
              </a:spcBef>
              <a:spcAft>
                <a:spcPct val="0"/>
              </a:spcAft>
              <a:defRPr>
                <a:solidFill>
                  <a:schemeClr val="tx1"/>
                </a:solidFill>
                <a:latin typeface="Arial" panose="020B0604020202020204" pitchFamily="34" charset="0"/>
              </a:defRPr>
            </a:lvl9pPr>
          </a:lstStyle>
          <a:p>
            <a:fld id="{D0F68F05-E5F4-41F1-B827-C5122D95F738}" type="slidenum">
              <a:rPr lang="en-GB" altLang="en-US">
                <a:latin typeface="Times New Roman" panose="02020603050405020304" pitchFamily="18" charset="0"/>
              </a:rPr>
              <a:pPr/>
              <a:t>5</a:t>
            </a:fld>
            <a:endParaRPr lang="en-GB" altLang="en-US">
              <a:latin typeface="Times New Roman" panose="02020603050405020304" pitchFamily="18" charset="0"/>
            </a:endParaRPr>
          </a:p>
        </p:txBody>
      </p:sp>
      <p:sp>
        <p:nvSpPr>
          <p:cNvPr id="40963" name="Rectangle 2">
            <a:extLst>
              <a:ext uri="{FF2B5EF4-FFF2-40B4-BE49-F238E27FC236}">
                <a16:creationId xmlns:a16="http://schemas.microsoft.com/office/drawing/2014/main" id="{B8241E0A-B7AA-FCE4-4DFE-3F47A7789AA7}"/>
              </a:ext>
            </a:extLst>
          </p:cNvPr>
          <p:cNvSpPr>
            <a:spLocks noGrp="1" noRot="1" noChangeAspect="1" noChangeArrowheads="1" noTextEdit="1"/>
          </p:cNvSpPr>
          <p:nvPr>
            <p:ph type="sldImg"/>
          </p:nvPr>
        </p:nvSpPr>
        <p:spPr>
          <a:ln/>
        </p:spPr>
      </p:sp>
      <p:sp>
        <p:nvSpPr>
          <p:cNvPr id="40964" name="Rectangle 4">
            <a:extLst>
              <a:ext uri="{FF2B5EF4-FFF2-40B4-BE49-F238E27FC236}">
                <a16:creationId xmlns:a16="http://schemas.microsoft.com/office/drawing/2014/main" id="{43BC1EE5-C329-E229-3EF3-3D91D959106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b="1" dirty="0"/>
              <a:t>Here are two images which represent how cultural changes have been affecting the life of the church: driving a car on a road and sailing a ship on the oceans. </a:t>
            </a:r>
            <a:endParaRPr lang="en-CA" altLang="en-US" dirty="0"/>
          </a:p>
          <a:p>
            <a:endParaRPr lang="en-CA" altLang="en-US" b="1" dirty="0"/>
          </a:p>
          <a:p>
            <a:r>
              <a:rPr lang="en-CA" altLang="en-US" b="1" dirty="0"/>
              <a:t>How are these two means of transport different? </a:t>
            </a:r>
          </a:p>
          <a:p>
            <a:r>
              <a:rPr lang="en-US" altLang="en-US" dirty="0"/>
              <a:t> </a:t>
            </a:r>
            <a:endParaRPr lang="en-CA" altLang="en-US" dirty="0"/>
          </a:p>
          <a:p>
            <a:r>
              <a:rPr lang="en-CA" altLang="en-US" b="1" dirty="0"/>
              <a:t>Well, on the road you are more in control and there are usually signs. There are no directional signs at sea. In a car you need a map, but a compass is more useful at sea. Driving is an individual skill while sailing very far usually requires a team. Anything else you would add, just off the top of your head?</a:t>
            </a:r>
            <a:endParaRPr lang="en-CA" altLang="en-US" dirty="0"/>
          </a:p>
          <a:p>
            <a:r>
              <a:rPr lang="en-CA" altLang="en-US" dirty="0"/>
              <a:t> </a:t>
            </a:r>
          </a:p>
          <a:p>
            <a:r>
              <a:rPr lang="en-CA" altLang="en-US" dirty="0"/>
              <a:t>As far as church is concerned, the road map is gone, we are on the open water without a map and a much smaller crew than we think we need, and the church has to learn a whole new way of being.  </a:t>
            </a:r>
          </a:p>
          <a:p>
            <a:r>
              <a:rPr lang="en-CA" altLang="en-US" dirty="0"/>
              <a:t> </a:t>
            </a:r>
          </a:p>
          <a:p>
            <a:r>
              <a:rPr lang="en-CA" altLang="en-US" dirty="0"/>
              <a:t>As we come together today to think about what resources the church has for navigating the cultural ocean, let’s begin by focussing on God, who is at the heart of the compass.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04A1DCA9-CF70-A4B4-CBB4-E4422FFC8E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4225" indent="-301625">
              <a:defRPr>
                <a:solidFill>
                  <a:schemeClr val="tx1"/>
                </a:solidFill>
                <a:latin typeface="Arial" panose="020B0604020202020204" pitchFamily="34" charset="0"/>
              </a:defRPr>
            </a:lvl2pPr>
            <a:lvl3pPr marL="1208088" indent="-241300">
              <a:defRPr>
                <a:solidFill>
                  <a:schemeClr val="tx1"/>
                </a:solidFill>
                <a:latin typeface="Arial" panose="020B0604020202020204" pitchFamily="34" charset="0"/>
              </a:defRPr>
            </a:lvl3pPr>
            <a:lvl4pPr marL="1690688" indent="-241300">
              <a:defRPr>
                <a:solidFill>
                  <a:schemeClr val="tx1"/>
                </a:solidFill>
                <a:latin typeface="Arial" panose="020B0604020202020204" pitchFamily="34" charset="0"/>
              </a:defRPr>
            </a:lvl4pPr>
            <a:lvl5pPr marL="2174875" indent="-241300">
              <a:defRPr>
                <a:solidFill>
                  <a:schemeClr val="tx1"/>
                </a:solidFill>
                <a:latin typeface="Arial" panose="020B0604020202020204" pitchFamily="34" charset="0"/>
              </a:defRPr>
            </a:lvl5pPr>
            <a:lvl6pPr marL="2632075" indent="-241300" eaLnBrk="0" fontAlgn="base" hangingPunct="0">
              <a:spcBef>
                <a:spcPct val="0"/>
              </a:spcBef>
              <a:spcAft>
                <a:spcPct val="0"/>
              </a:spcAft>
              <a:defRPr>
                <a:solidFill>
                  <a:schemeClr val="tx1"/>
                </a:solidFill>
                <a:latin typeface="Arial" panose="020B0604020202020204" pitchFamily="34" charset="0"/>
              </a:defRPr>
            </a:lvl6pPr>
            <a:lvl7pPr marL="3089275" indent="-241300" eaLnBrk="0" fontAlgn="base" hangingPunct="0">
              <a:spcBef>
                <a:spcPct val="0"/>
              </a:spcBef>
              <a:spcAft>
                <a:spcPct val="0"/>
              </a:spcAft>
              <a:defRPr>
                <a:solidFill>
                  <a:schemeClr val="tx1"/>
                </a:solidFill>
                <a:latin typeface="Arial" panose="020B0604020202020204" pitchFamily="34" charset="0"/>
              </a:defRPr>
            </a:lvl7pPr>
            <a:lvl8pPr marL="3546475" indent="-241300" eaLnBrk="0" fontAlgn="base" hangingPunct="0">
              <a:spcBef>
                <a:spcPct val="0"/>
              </a:spcBef>
              <a:spcAft>
                <a:spcPct val="0"/>
              </a:spcAft>
              <a:defRPr>
                <a:solidFill>
                  <a:schemeClr val="tx1"/>
                </a:solidFill>
                <a:latin typeface="Arial" panose="020B0604020202020204" pitchFamily="34" charset="0"/>
              </a:defRPr>
            </a:lvl8pPr>
            <a:lvl9pPr marL="4003675" indent="-241300" eaLnBrk="0" fontAlgn="base" hangingPunct="0">
              <a:spcBef>
                <a:spcPct val="0"/>
              </a:spcBef>
              <a:spcAft>
                <a:spcPct val="0"/>
              </a:spcAft>
              <a:defRPr>
                <a:solidFill>
                  <a:schemeClr val="tx1"/>
                </a:solidFill>
                <a:latin typeface="Arial" panose="020B0604020202020204" pitchFamily="34" charset="0"/>
              </a:defRPr>
            </a:lvl9pPr>
          </a:lstStyle>
          <a:p>
            <a:fld id="{F26D618D-6855-4151-B3EB-1BE37F9707A6}" type="slidenum">
              <a:rPr lang="en-GB" altLang="en-US">
                <a:latin typeface="Times New Roman" panose="02020603050405020304" pitchFamily="18" charset="0"/>
              </a:rPr>
              <a:pPr/>
              <a:t>6</a:t>
            </a:fld>
            <a:endParaRPr lang="en-GB" altLang="en-US">
              <a:latin typeface="Times New Roman" panose="02020603050405020304" pitchFamily="18" charset="0"/>
            </a:endParaRPr>
          </a:p>
        </p:txBody>
      </p:sp>
      <p:sp>
        <p:nvSpPr>
          <p:cNvPr id="41987" name="Rectangle 2">
            <a:extLst>
              <a:ext uri="{FF2B5EF4-FFF2-40B4-BE49-F238E27FC236}">
                <a16:creationId xmlns:a16="http://schemas.microsoft.com/office/drawing/2014/main" id="{86B9FCE2-AB1D-A57B-C43C-7EF40B38A306}"/>
              </a:ext>
            </a:extLst>
          </p:cNvPr>
          <p:cNvSpPr>
            <a:spLocks noGrp="1" noRot="1" noChangeAspect="1" noChangeArrowheads="1" noTextEdit="1"/>
          </p:cNvSpPr>
          <p:nvPr>
            <p:ph type="sldImg"/>
          </p:nvPr>
        </p:nvSpPr>
        <p:spPr>
          <a:xfrm>
            <a:off x="469900" y="727075"/>
            <a:ext cx="6375400" cy="3586163"/>
          </a:xfrm>
          <a:ln/>
        </p:spPr>
      </p:sp>
      <p:sp>
        <p:nvSpPr>
          <p:cNvPr id="41988" name="Rectangle 3">
            <a:extLst>
              <a:ext uri="{FF2B5EF4-FFF2-40B4-BE49-F238E27FC236}">
                <a16:creationId xmlns:a16="http://schemas.microsoft.com/office/drawing/2014/main" id="{F7F0589C-8836-3D3A-B549-035BCF00F8E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a:t>Together, let us pray this prayer on the slide:</a:t>
            </a:r>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E311E70F-A5DB-CE07-B26D-A94CEB3CAF31}"/>
              </a:ext>
            </a:extLst>
          </p:cNvPr>
          <p:cNvSpPr>
            <a:spLocks noGrp="1" noRot="1" noChangeAspect="1" noTextEdit="1"/>
          </p:cNvSpPr>
          <p:nvPr>
            <p:ph type="sldImg"/>
          </p:nvPr>
        </p:nvSpPr>
        <p:spPr>
          <a:xfrm>
            <a:off x="469900" y="727075"/>
            <a:ext cx="6375400" cy="3586163"/>
          </a:xfrm>
          <a:ln/>
        </p:spPr>
      </p:sp>
      <p:sp>
        <p:nvSpPr>
          <p:cNvPr id="43011" name="Notes Placeholder 2">
            <a:extLst>
              <a:ext uri="{FF2B5EF4-FFF2-40B4-BE49-F238E27FC236}">
                <a16:creationId xmlns:a16="http://schemas.microsoft.com/office/drawing/2014/main" id="{874ADF5D-F0FF-3AC0-4310-27299F750AD0}"/>
              </a:ext>
            </a:extLst>
          </p:cNvPr>
          <p:cNvSpPr>
            <a:spLocks noGrp="1"/>
          </p:cNvSpPr>
          <p:nvPr>
            <p:ph type="body" idx="1"/>
          </p:nvPr>
        </p:nvSpPr>
        <p:spPr>
          <a:xfrm>
            <a:off x="469900" y="4560888"/>
            <a:ext cx="6375400" cy="470420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200" b="1" dirty="0"/>
              <a:t>We asked you to watch a couple of videos in advance. We are going to get into our topic today by starting with a discussion about the Tony </a:t>
            </a:r>
            <a:r>
              <a:rPr lang="en-CA" altLang="en-US" sz="1200" b="1" dirty="0" err="1"/>
              <a:t>Campolo</a:t>
            </a:r>
            <a:r>
              <a:rPr lang="en-CA" altLang="en-US" sz="1200" b="1" dirty="0"/>
              <a:t> video. Dr. </a:t>
            </a:r>
            <a:r>
              <a:rPr lang="en-CA" altLang="en-US" sz="1200" b="1" dirty="0" err="1"/>
              <a:t>Campolo</a:t>
            </a:r>
            <a:r>
              <a:rPr lang="en-CA" altLang="en-US" sz="1200" b="1" dirty="0"/>
              <a:t> is a respected sociology professor and a Baptist speaker in the United States. How many of you had a chance to watch it?</a:t>
            </a:r>
          </a:p>
          <a:p>
            <a:endParaRPr lang="en-US" altLang="en-US" sz="1200" b="1" dirty="0"/>
          </a:p>
          <a:p>
            <a:r>
              <a:rPr lang="en-US" altLang="en-US" sz="1200" dirty="0"/>
              <a:t>[If not many, Tanya will do a brief summary: </a:t>
            </a:r>
            <a:r>
              <a:rPr lang="en-CA" altLang="en-US" sz="1200" b="0" i="1" dirty="0"/>
              <a:t>VIDEO: Church for prostitutes</a:t>
            </a:r>
            <a:r>
              <a:rPr lang="en-CA" altLang="en-US" sz="1200" b="0" dirty="0"/>
              <a:t> [8 min]  </a:t>
            </a:r>
            <a:r>
              <a:rPr lang="en-CA" altLang="en-US" sz="1200" b="0" dirty="0">
                <a:hlinkClick r:id="rId3"/>
              </a:rPr>
              <a:t>https://www.youtube.com/watch?v=DRBM_YY_YX0</a:t>
            </a:r>
            <a:r>
              <a:rPr lang="en-CA" altLang="en-US" sz="1200" b="0" dirty="0"/>
              <a:t> ]]</a:t>
            </a:r>
          </a:p>
          <a:p>
            <a:endParaRPr lang="en-CA" altLang="en-US" sz="1200" dirty="0"/>
          </a:p>
          <a:p>
            <a:r>
              <a:rPr lang="en-CA" altLang="en-US" sz="1200" b="1" dirty="0"/>
              <a:t>So . . . here are some questions for you to discuss in your Breakout Rooms. </a:t>
            </a:r>
          </a:p>
          <a:p>
            <a:pPr marL="171450" indent="-171450">
              <a:buFont typeface="Arial" panose="020B0604020202020204" pitchFamily="34" charset="0"/>
              <a:buChar char="•"/>
            </a:pPr>
            <a:r>
              <a:rPr lang="en-CA" altLang="en-US" sz="1200" dirty="0"/>
              <a:t>Would a church that throws birthday parties for prostitutes be a good thing? Why or why not? </a:t>
            </a:r>
          </a:p>
          <a:p>
            <a:pPr marL="171450" indent="-171450">
              <a:buFont typeface="Arial" panose="020B0604020202020204" pitchFamily="34" charset="0"/>
              <a:buChar char="•"/>
            </a:pPr>
            <a:r>
              <a:rPr lang="en-CA" altLang="en-US" sz="1200" dirty="0"/>
              <a:t>Can you imagine such a thing? Why or why not? </a:t>
            </a:r>
          </a:p>
          <a:p>
            <a:pPr marL="171450" indent="-171450">
              <a:buFont typeface="Arial" panose="020B0604020202020204" pitchFamily="34" charset="0"/>
              <a:buChar char="•"/>
            </a:pPr>
            <a:r>
              <a:rPr lang="en-CA" altLang="en-US" sz="1200" dirty="0"/>
              <a:t>What would happen if the prostitutes wanted to join the church? </a:t>
            </a:r>
          </a:p>
          <a:p>
            <a:pPr marL="171450" indent="-171450">
              <a:buFont typeface="Arial" panose="020B0604020202020204" pitchFamily="34" charset="0"/>
              <a:buChar char="•"/>
            </a:pPr>
            <a:r>
              <a:rPr lang="en-CA" altLang="en-US" sz="1200" dirty="0"/>
              <a:t>Would you want to belong to such a church? Why or why not?</a:t>
            </a:r>
          </a:p>
          <a:p>
            <a:endParaRPr lang="en-CA" altLang="en-US" sz="1200" dirty="0"/>
          </a:p>
          <a:p>
            <a:r>
              <a:rPr lang="en-CA" altLang="en-US" sz="1200" b="1" dirty="0"/>
              <a:t>&lt;&lt; BREAKOUT ROOMS – 10min &gt;&gt;</a:t>
            </a:r>
            <a:endParaRPr lang="en-CA" altLang="en-US" sz="1200" dirty="0"/>
          </a:p>
          <a:p>
            <a:r>
              <a:rPr lang="en-CA" altLang="en-US" sz="1200" dirty="0"/>
              <a:t> </a:t>
            </a:r>
          </a:p>
          <a:p>
            <a:r>
              <a:rPr lang="en-CA" altLang="en-US" sz="1200" b="1" dirty="0"/>
              <a:t>We show this little video because it raises a question that’s central to this course: what exactly is church? What is it here for? And </a:t>
            </a:r>
            <a:r>
              <a:rPr lang="en-CA" altLang="en-US" sz="1200" b="1" i="1" dirty="0"/>
              <a:t>who</a:t>
            </a:r>
            <a:r>
              <a:rPr lang="en-CA" altLang="en-US" sz="1200" b="1" dirty="0"/>
              <a:t> is it for?</a:t>
            </a:r>
            <a:endParaRPr lang="en-CA" altLang="en-US" sz="1200" dirty="0"/>
          </a:p>
        </p:txBody>
      </p:sp>
      <p:sp>
        <p:nvSpPr>
          <p:cNvPr id="43012" name="Slide Number Placeholder 3">
            <a:extLst>
              <a:ext uri="{FF2B5EF4-FFF2-40B4-BE49-F238E27FC236}">
                <a16:creationId xmlns:a16="http://schemas.microsoft.com/office/drawing/2014/main" id="{603D739C-24DE-14C7-918C-E849B51B392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4225" indent="-301625">
              <a:defRPr>
                <a:solidFill>
                  <a:schemeClr val="tx1"/>
                </a:solidFill>
                <a:latin typeface="Arial" panose="020B0604020202020204" pitchFamily="34" charset="0"/>
              </a:defRPr>
            </a:lvl2pPr>
            <a:lvl3pPr marL="1208088" indent="-241300">
              <a:defRPr>
                <a:solidFill>
                  <a:schemeClr val="tx1"/>
                </a:solidFill>
                <a:latin typeface="Arial" panose="020B0604020202020204" pitchFamily="34" charset="0"/>
              </a:defRPr>
            </a:lvl3pPr>
            <a:lvl4pPr marL="1690688" indent="-241300">
              <a:defRPr>
                <a:solidFill>
                  <a:schemeClr val="tx1"/>
                </a:solidFill>
                <a:latin typeface="Arial" panose="020B0604020202020204" pitchFamily="34" charset="0"/>
              </a:defRPr>
            </a:lvl4pPr>
            <a:lvl5pPr marL="2174875" indent="-241300">
              <a:defRPr>
                <a:solidFill>
                  <a:schemeClr val="tx1"/>
                </a:solidFill>
                <a:latin typeface="Arial" panose="020B0604020202020204" pitchFamily="34" charset="0"/>
              </a:defRPr>
            </a:lvl5pPr>
            <a:lvl6pPr marL="2632075" indent="-241300" eaLnBrk="0" fontAlgn="base" hangingPunct="0">
              <a:spcBef>
                <a:spcPct val="0"/>
              </a:spcBef>
              <a:spcAft>
                <a:spcPct val="0"/>
              </a:spcAft>
              <a:defRPr>
                <a:solidFill>
                  <a:schemeClr val="tx1"/>
                </a:solidFill>
                <a:latin typeface="Arial" panose="020B0604020202020204" pitchFamily="34" charset="0"/>
              </a:defRPr>
            </a:lvl6pPr>
            <a:lvl7pPr marL="3089275" indent="-241300" eaLnBrk="0" fontAlgn="base" hangingPunct="0">
              <a:spcBef>
                <a:spcPct val="0"/>
              </a:spcBef>
              <a:spcAft>
                <a:spcPct val="0"/>
              </a:spcAft>
              <a:defRPr>
                <a:solidFill>
                  <a:schemeClr val="tx1"/>
                </a:solidFill>
                <a:latin typeface="Arial" panose="020B0604020202020204" pitchFamily="34" charset="0"/>
              </a:defRPr>
            </a:lvl7pPr>
            <a:lvl8pPr marL="3546475" indent="-241300" eaLnBrk="0" fontAlgn="base" hangingPunct="0">
              <a:spcBef>
                <a:spcPct val="0"/>
              </a:spcBef>
              <a:spcAft>
                <a:spcPct val="0"/>
              </a:spcAft>
              <a:defRPr>
                <a:solidFill>
                  <a:schemeClr val="tx1"/>
                </a:solidFill>
                <a:latin typeface="Arial" panose="020B0604020202020204" pitchFamily="34" charset="0"/>
              </a:defRPr>
            </a:lvl8pPr>
            <a:lvl9pPr marL="4003675" indent="-241300" eaLnBrk="0" fontAlgn="base" hangingPunct="0">
              <a:spcBef>
                <a:spcPct val="0"/>
              </a:spcBef>
              <a:spcAft>
                <a:spcPct val="0"/>
              </a:spcAft>
              <a:defRPr>
                <a:solidFill>
                  <a:schemeClr val="tx1"/>
                </a:solidFill>
                <a:latin typeface="Arial" panose="020B0604020202020204" pitchFamily="34" charset="0"/>
              </a:defRPr>
            </a:lvl9pPr>
          </a:lstStyle>
          <a:p>
            <a:fld id="{ACE92B9F-B7AB-41DD-BBAA-7ADBACFB4AB5}" type="slidenum">
              <a:rPr lang="en-GB" altLang="en-US">
                <a:latin typeface="Times New Roman" panose="02020603050405020304" pitchFamily="18" charset="0"/>
              </a:rPr>
              <a:pPr/>
              <a:t>7</a:t>
            </a:fld>
            <a:endParaRPr lang="en-GB" altLang="en-US">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87132421-347D-E6A8-4CEE-E835C29CE3C8}"/>
              </a:ext>
            </a:extLst>
          </p:cNvPr>
          <p:cNvSpPr>
            <a:spLocks noGrp="1" noRot="1" noChangeAspect="1" noTextEdit="1"/>
          </p:cNvSpPr>
          <p:nvPr>
            <p:ph type="sldImg"/>
          </p:nvPr>
        </p:nvSpPr>
        <p:spPr>
          <a:xfrm>
            <a:off x="469900" y="727075"/>
            <a:ext cx="6375400" cy="3586163"/>
          </a:xfrm>
          <a:ln/>
        </p:spPr>
      </p:sp>
      <p:sp>
        <p:nvSpPr>
          <p:cNvPr id="45059" name="Notes Placeholder 2">
            <a:extLst>
              <a:ext uri="{FF2B5EF4-FFF2-40B4-BE49-F238E27FC236}">
                <a16:creationId xmlns:a16="http://schemas.microsoft.com/office/drawing/2014/main" id="{1BA3EAFB-9059-FED5-AD9F-9610BE5CD552}"/>
              </a:ext>
            </a:extLst>
          </p:cNvPr>
          <p:cNvSpPr>
            <a:spLocks noGrp="1"/>
          </p:cNvSpPr>
          <p:nvPr>
            <p:ph type="body" idx="1"/>
          </p:nvPr>
        </p:nvSpPr>
        <p:spPr>
          <a:xfrm>
            <a:off x="469900" y="4560888"/>
            <a:ext cx="6375400" cy="45608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200" dirty="0"/>
              <a:t>Last week we considered what it would it mean for churches in Canada, and more specifically from the Maritimes, to disappear.  Most of our answers were from the point-of-view of the church’s usefulness in society - in other words, they were sociological - lots of charitable giving would disappear, many volunteer social agencies couldn’t function. But some related to spiritual issues and to God - that is, they were theological. </a:t>
            </a:r>
          </a:p>
          <a:p>
            <a:r>
              <a:rPr lang="en-CA" altLang="en-US" sz="1200" dirty="0"/>
              <a:t>When we begin thinking about the problems of the church - the fact that it is more marginal, the fact that numbers are decreasing, etc., we often reason something like this: </a:t>
            </a:r>
          </a:p>
          <a:p>
            <a:r>
              <a:rPr lang="en-CA" altLang="en-US" sz="1200" dirty="0"/>
              <a:t> </a:t>
            </a:r>
            <a:r>
              <a:rPr lang="en-CA" altLang="en-US" sz="1200" b="1" dirty="0"/>
              <a:t>The way church operates is fixed; it’s always been this way. </a:t>
            </a:r>
            <a:r>
              <a:rPr lang="en-CA" altLang="en-US" sz="1200" b="1" i="1" dirty="0"/>
              <a:t>(PAUSE) </a:t>
            </a:r>
          </a:p>
          <a:p>
            <a:r>
              <a:rPr lang="en-CA" altLang="en-US" sz="1200" b="1" dirty="0"/>
              <a:t>God appears to like it just as it is (even a phrase like church being “the house of God” confirms this!), </a:t>
            </a:r>
            <a:r>
              <a:rPr lang="en-CA" altLang="en-US" sz="1200" b="1" i="1" dirty="0"/>
              <a:t>(PAUSE)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CA" altLang="en-US" sz="1200" b="1" dirty="0"/>
              <a:t>therefore: surely our job - our mission - is to get people to come to church (either back to church, or to church for the first time) </a:t>
            </a:r>
            <a:r>
              <a:rPr lang="en-CA" altLang="en-US" sz="1200" b="1" i="1" dirty="0"/>
              <a:t>(PAUSE)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CA" altLang="en-US" sz="1200" b="1" dirty="0"/>
              <a:t>so they can be in touch with God. </a:t>
            </a:r>
            <a:r>
              <a:rPr lang="en-CA" altLang="en-US" sz="1200" dirty="0"/>
              <a:t> </a:t>
            </a:r>
          </a:p>
          <a:p>
            <a:r>
              <a:rPr lang="en-CA" altLang="en-US" sz="1200" dirty="0"/>
              <a:t>We tend to begin by thinking about church as it is, we draw some conclusions about God based on that, and then we ask what we are supposed to do. But what if we went at it the other way round?  What if, instead of beginning by thinking about church, we began by thinking about God? How might things look different?</a:t>
            </a:r>
          </a:p>
          <a:p>
            <a:r>
              <a:rPr lang="en-CA" altLang="en-US" sz="1200" b="1" dirty="0"/>
              <a:t>Earlier we suggested we needed a compass. That’s key when you are on an ocean-going sailing ship. For Christians, our faith is compass, including the Bible, the creeds, and the traditions of the church. For Anglicans in particular, we say that we value Scripture, traditions, and also *Reason*.  So let’s check our compass by asking three basic questions which will help us get our bearings in this new and unfamiliar world.</a:t>
            </a:r>
            <a:endParaRPr lang="en-CA" altLang="en-US" sz="1200" dirty="0"/>
          </a:p>
        </p:txBody>
      </p:sp>
      <p:sp>
        <p:nvSpPr>
          <p:cNvPr id="45060" name="Slide Number Placeholder 3">
            <a:extLst>
              <a:ext uri="{FF2B5EF4-FFF2-40B4-BE49-F238E27FC236}">
                <a16:creationId xmlns:a16="http://schemas.microsoft.com/office/drawing/2014/main" id="{1520BFB2-1E24-D2D1-2048-03587B5422F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4225" indent="-301625">
              <a:defRPr>
                <a:solidFill>
                  <a:schemeClr val="tx1"/>
                </a:solidFill>
                <a:latin typeface="Arial" panose="020B0604020202020204" pitchFamily="34" charset="0"/>
              </a:defRPr>
            </a:lvl2pPr>
            <a:lvl3pPr marL="1208088" indent="-241300">
              <a:defRPr>
                <a:solidFill>
                  <a:schemeClr val="tx1"/>
                </a:solidFill>
                <a:latin typeface="Arial" panose="020B0604020202020204" pitchFamily="34" charset="0"/>
              </a:defRPr>
            </a:lvl3pPr>
            <a:lvl4pPr marL="1690688" indent="-241300">
              <a:defRPr>
                <a:solidFill>
                  <a:schemeClr val="tx1"/>
                </a:solidFill>
                <a:latin typeface="Arial" panose="020B0604020202020204" pitchFamily="34" charset="0"/>
              </a:defRPr>
            </a:lvl4pPr>
            <a:lvl5pPr marL="2174875" indent="-241300">
              <a:defRPr>
                <a:solidFill>
                  <a:schemeClr val="tx1"/>
                </a:solidFill>
                <a:latin typeface="Arial" panose="020B0604020202020204" pitchFamily="34" charset="0"/>
              </a:defRPr>
            </a:lvl5pPr>
            <a:lvl6pPr marL="2632075" indent="-241300" eaLnBrk="0" fontAlgn="base" hangingPunct="0">
              <a:spcBef>
                <a:spcPct val="0"/>
              </a:spcBef>
              <a:spcAft>
                <a:spcPct val="0"/>
              </a:spcAft>
              <a:defRPr>
                <a:solidFill>
                  <a:schemeClr val="tx1"/>
                </a:solidFill>
                <a:latin typeface="Arial" panose="020B0604020202020204" pitchFamily="34" charset="0"/>
              </a:defRPr>
            </a:lvl6pPr>
            <a:lvl7pPr marL="3089275" indent="-241300" eaLnBrk="0" fontAlgn="base" hangingPunct="0">
              <a:spcBef>
                <a:spcPct val="0"/>
              </a:spcBef>
              <a:spcAft>
                <a:spcPct val="0"/>
              </a:spcAft>
              <a:defRPr>
                <a:solidFill>
                  <a:schemeClr val="tx1"/>
                </a:solidFill>
                <a:latin typeface="Arial" panose="020B0604020202020204" pitchFamily="34" charset="0"/>
              </a:defRPr>
            </a:lvl7pPr>
            <a:lvl8pPr marL="3546475" indent="-241300" eaLnBrk="0" fontAlgn="base" hangingPunct="0">
              <a:spcBef>
                <a:spcPct val="0"/>
              </a:spcBef>
              <a:spcAft>
                <a:spcPct val="0"/>
              </a:spcAft>
              <a:defRPr>
                <a:solidFill>
                  <a:schemeClr val="tx1"/>
                </a:solidFill>
                <a:latin typeface="Arial" panose="020B0604020202020204" pitchFamily="34" charset="0"/>
              </a:defRPr>
            </a:lvl8pPr>
            <a:lvl9pPr marL="4003675" indent="-241300" eaLnBrk="0" fontAlgn="base" hangingPunct="0">
              <a:spcBef>
                <a:spcPct val="0"/>
              </a:spcBef>
              <a:spcAft>
                <a:spcPct val="0"/>
              </a:spcAft>
              <a:defRPr>
                <a:solidFill>
                  <a:schemeClr val="tx1"/>
                </a:solidFill>
                <a:latin typeface="Arial" panose="020B0604020202020204" pitchFamily="34" charset="0"/>
              </a:defRPr>
            </a:lvl9pPr>
          </a:lstStyle>
          <a:p>
            <a:fld id="{B31484CC-8172-4347-B285-56033FFD9A38}" type="slidenum">
              <a:rPr lang="en-GB" altLang="en-US">
                <a:latin typeface="Times New Roman" panose="02020603050405020304" pitchFamily="18" charset="0"/>
              </a:rPr>
              <a:pPr/>
              <a:t>8</a:t>
            </a:fld>
            <a:endParaRPr lang="en-GB" altLang="en-US">
              <a:latin typeface="Times New Roman" panose="020206030504050203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a:extLst>
              <a:ext uri="{FF2B5EF4-FFF2-40B4-BE49-F238E27FC236}">
                <a16:creationId xmlns:a16="http://schemas.microsoft.com/office/drawing/2014/main" id="{7CAE7193-7E26-F4F9-0985-20433CFFE5F7}"/>
              </a:ext>
            </a:extLst>
          </p:cNvPr>
          <p:cNvSpPr>
            <a:spLocks noGrp="1" noRot="1" noChangeAspect="1" noTextEdit="1"/>
          </p:cNvSpPr>
          <p:nvPr>
            <p:ph type="sldImg"/>
          </p:nvPr>
        </p:nvSpPr>
        <p:spPr>
          <a:xfrm>
            <a:off x="469900" y="727075"/>
            <a:ext cx="6375400" cy="3586163"/>
          </a:xfrm>
          <a:ln/>
        </p:spPr>
      </p:sp>
      <p:sp>
        <p:nvSpPr>
          <p:cNvPr id="46083" name="Notes Placeholder 2">
            <a:extLst>
              <a:ext uri="{FF2B5EF4-FFF2-40B4-BE49-F238E27FC236}">
                <a16:creationId xmlns:a16="http://schemas.microsoft.com/office/drawing/2014/main" id="{2F42279E-12CE-8332-7690-87B8397FAC22}"/>
              </a:ext>
            </a:extLst>
          </p:cNvPr>
          <p:cNvSpPr>
            <a:spLocks noGrp="1"/>
          </p:cNvSpPr>
          <p:nvPr>
            <p:ph type="body" idx="1"/>
          </p:nvPr>
        </p:nvSpPr>
        <p:spPr>
          <a:xfrm>
            <a:off x="469900" y="4560888"/>
            <a:ext cx="6375400" cy="45608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200" dirty="0"/>
              <a:t>The first one is simply: What is the Gospel? The word Gospel of course has more than one meaning: it can simply mean the four Gospels in our Bibles, but it can also mean the message of good news which we find contained in the Gospels. Gospel, after all, means good news.</a:t>
            </a:r>
          </a:p>
          <a:p>
            <a:r>
              <a:rPr lang="en-CA" altLang="en-US" sz="1200" dirty="0"/>
              <a:t> So, what is the good news about Christianity? That’s the first question we need to ask. And rather than give a theoretical answer, let me ask a personal question: What is the good news about Christianity in your life? Where does the good news of “the Gospel” make a difference to you in your life?</a:t>
            </a:r>
          </a:p>
          <a:p>
            <a:r>
              <a:rPr lang="en-CA" altLang="en-US" sz="1200" b="1" dirty="0"/>
              <a:t>&lt;&lt;BREAKOUT ROOMS – 15 min&gt;&gt;</a:t>
            </a:r>
          </a:p>
          <a:p>
            <a:r>
              <a:rPr lang="en-CA" altLang="en-US" sz="1200" dirty="0"/>
              <a:t> </a:t>
            </a:r>
            <a:r>
              <a:rPr lang="en-CA" altLang="en-US" sz="1200" b="1" dirty="0"/>
              <a:t>Often people will say things like, “God loves me,” “I believe in life beyond the grave,” “My sins are forgiven,” “A sense of purpose,” and so on.</a:t>
            </a:r>
            <a:endParaRPr lang="en-CA" altLang="en-US" sz="1200" dirty="0"/>
          </a:p>
          <a:p>
            <a:r>
              <a:rPr lang="en-CA" altLang="en-US" sz="1200" dirty="0"/>
              <a:t> </a:t>
            </a:r>
            <a:r>
              <a:rPr lang="en-CA" altLang="en-US" sz="1200" b="1" dirty="0"/>
              <a:t>The early church spread because the first Christians had heard Good News from Jesus and they had experienced it in their own lives - the kind of things you have just said - and they wanted to share that Good News with others. The Good News - the Gospel - inspired them to mission. So those things we’ve just written down about your experience of good news are not irrelevant to the church’s mission: it’s not as though the Good News is in one watertight box over here, and mission is over there in another quite different watertight box. The Good News is the beginning of mission for the church . . . and for each of us!</a:t>
            </a:r>
            <a:endParaRPr lang="en-CA" altLang="en-US" sz="1200" dirty="0"/>
          </a:p>
          <a:p>
            <a:r>
              <a:rPr lang="en-CA" altLang="en-US" sz="1200" dirty="0"/>
              <a:t> But there is more. How can </a:t>
            </a:r>
            <a:r>
              <a:rPr lang="en-CA" altLang="en-US" sz="1200" i="1" dirty="0"/>
              <a:t>all</a:t>
            </a:r>
            <a:r>
              <a:rPr lang="en-CA" altLang="en-US" sz="1200" dirty="0"/>
              <a:t> these things be true? The things we listed as Good News are all very different from one another. How can they </a:t>
            </a:r>
            <a:r>
              <a:rPr lang="en-CA" altLang="en-US" sz="1200" i="1" dirty="0"/>
              <a:t>all</a:t>
            </a:r>
            <a:r>
              <a:rPr lang="en-CA" altLang="en-US" sz="1200" dirty="0"/>
              <a:t> be “the Gospel”?</a:t>
            </a:r>
          </a:p>
          <a:p>
            <a:endParaRPr lang="en-CA" altLang="en-US" sz="1200" dirty="0"/>
          </a:p>
        </p:txBody>
      </p:sp>
      <p:sp>
        <p:nvSpPr>
          <p:cNvPr id="46084" name="Slide Number Placeholder 3">
            <a:extLst>
              <a:ext uri="{FF2B5EF4-FFF2-40B4-BE49-F238E27FC236}">
                <a16:creationId xmlns:a16="http://schemas.microsoft.com/office/drawing/2014/main" id="{C3BCA0F2-383E-D044-880E-0036E8BE0B4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4225" indent="-301625">
              <a:defRPr>
                <a:solidFill>
                  <a:schemeClr val="tx1"/>
                </a:solidFill>
                <a:latin typeface="Arial" panose="020B0604020202020204" pitchFamily="34" charset="0"/>
              </a:defRPr>
            </a:lvl2pPr>
            <a:lvl3pPr marL="1208088" indent="-241300">
              <a:defRPr>
                <a:solidFill>
                  <a:schemeClr val="tx1"/>
                </a:solidFill>
                <a:latin typeface="Arial" panose="020B0604020202020204" pitchFamily="34" charset="0"/>
              </a:defRPr>
            </a:lvl3pPr>
            <a:lvl4pPr marL="1690688" indent="-241300">
              <a:defRPr>
                <a:solidFill>
                  <a:schemeClr val="tx1"/>
                </a:solidFill>
                <a:latin typeface="Arial" panose="020B0604020202020204" pitchFamily="34" charset="0"/>
              </a:defRPr>
            </a:lvl4pPr>
            <a:lvl5pPr marL="2174875" indent="-241300">
              <a:defRPr>
                <a:solidFill>
                  <a:schemeClr val="tx1"/>
                </a:solidFill>
                <a:latin typeface="Arial" panose="020B0604020202020204" pitchFamily="34" charset="0"/>
              </a:defRPr>
            </a:lvl5pPr>
            <a:lvl6pPr marL="2632075" indent="-241300" eaLnBrk="0" fontAlgn="base" hangingPunct="0">
              <a:spcBef>
                <a:spcPct val="0"/>
              </a:spcBef>
              <a:spcAft>
                <a:spcPct val="0"/>
              </a:spcAft>
              <a:defRPr>
                <a:solidFill>
                  <a:schemeClr val="tx1"/>
                </a:solidFill>
                <a:latin typeface="Arial" panose="020B0604020202020204" pitchFamily="34" charset="0"/>
              </a:defRPr>
            </a:lvl6pPr>
            <a:lvl7pPr marL="3089275" indent="-241300" eaLnBrk="0" fontAlgn="base" hangingPunct="0">
              <a:spcBef>
                <a:spcPct val="0"/>
              </a:spcBef>
              <a:spcAft>
                <a:spcPct val="0"/>
              </a:spcAft>
              <a:defRPr>
                <a:solidFill>
                  <a:schemeClr val="tx1"/>
                </a:solidFill>
                <a:latin typeface="Arial" panose="020B0604020202020204" pitchFamily="34" charset="0"/>
              </a:defRPr>
            </a:lvl7pPr>
            <a:lvl8pPr marL="3546475" indent="-241300" eaLnBrk="0" fontAlgn="base" hangingPunct="0">
              <a:spcBef>
                <a:spcPct val="0"/>
              </a:spcBef>
              <a:spcAft>
                <a:spcPct val="0"/>
              </a:spcAft>
              <a:defRPr>
                <a:solidFill>
                  <a:schemeClr val="tx1"/>
                </a:solidFill>
                <a:latin typeface="Arial" panose="020B0604020202020204" pitchFamily="34" charset="0"/>
              </a:defRPr>
            </a:lvl8pPr>
            <a:lvl9pPr marL="4003675" indent="-241300" eaLnBrk="0" fontAlgn="base" hangingPunct="0">
              <a:spcBef>
                <a:spcPct val="0"/>
              </a:spcBef>
              <a:spcAft>
                <a:spcPct val="0"/>
              </a:spcAft>
              <a:defRPr>
                <a:solidFill>
                  <a:schemeClr val="tx1"/>
                </a:solidFill>
                <a:latin typeface="Arial" panose="020B0604020202020204" pitchFamily="34" charset="0"/>
              </a:defRPr>
            </a:lvl9pPr>
          </a:lstStyle>
          <a:p>
            <a:fld id="{69A520EE-23EE-4802-8751-875808039988}" type="slidenum">
              <a:rPr lang="en-US" altLang="en-US">
                <a:latin typeface="Times New Roman" panose="02020603050405020304" pitchFamily="18" charset="0"/>
              </a:rPr>
              <a:pPr/>
              <a:t>9</a:t>
            </a:fld>
            <a:endParaRPr lang="en-US" altLang="en-US">
              <a:latin typeface="Times New Roman" panose="020206030504050203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28FAC272-E566-0ADC-9183-DB6677CB40E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4225" indent="-301625">
              <a:defRPr>
                <a:solidFill>
                  <a:schemeClr val="tx1"/>
                </a:solidFill>
                <a:latin typeface="Arial" panose="020B0604020202020204" pitchFamily="34" charset="0"/>
              </a:defRPr>
            </a:lvl2pPr>
            <a:lvl3pPr marL="1208088" indent="-241300">
              <a:defRPr>
                <a:solidFill>
                  <a:schemeClr val="tx1"/>
                </a:solidFill>
                <a:latin typeface="Arial" panose="020B0604020202020204" pitchFamily="34" charset="0"/>
              </a:defRPr>
            </a:lvl3pPr>
            <a:lvl4pPr marL="1690688" indent="-241300">
              <a:defRPr>
                <a:solidFill>
                  <a:schemeClr val="tx1"/>
                </a:solidFill>
                <a:latin typeface="Arial" panose="020B0604020202020204" pitchFamily="34" charset="0"/>
              </a:defRPr>
            </a:lvl4pPr>
            <a:lvl5pPr marL="2174875" indent="-241300">
              <a:defRPr>
                <a:solidFill>
                  <a:schemeClr val="tx1"/>
                </a:solidFill>
                <a:latin typeface="Arial" panose="020B0604020202020204" pitchFamily="34" charset="0"/>
              </a:defRPr>
            </a:lvl5pPr>
            <a:lvl6pPr marL="2632075" indent="-241300" eaLnBrk="0" fontAlgn="base" hangingPunct="0">
              <a:spcBef>
                <a:spcPct val="0"/>
              </a:spcBef>
              <a:spcAft>
                <a:spcPct val="0"/>
              </a:spcAft>
              <a:defRPr>
                <a:solidFill>
                  <a:schemeClr val="tx1"/>
                </a:solidFill>
                <a:latin typeface="Arial" panose="020B0604020202020204" pitchFamily="34" charset="0"/>
              </a:defRPr>
            </a:lvl6pPr>
            <a:lvl7pPr marL="3089275" indent="-241300" eaLnBrk="0" fontAlgn="base" hangingPunct="0">
              <a:spcBef>
                <a:spcPct val="0"/>
              </a:spcBef>
              <a:spcAft>
                <a:spcPct val="0"/>
              </a:spcAft>
              <a:defRPr>
                <a:solidFill>
                  <a:schemeClr val="tx1"/>
                </a:solidFill>
                <a:latin typeface="Arial" panose="020B0604020202020204" pitchFamily="34" charset="0"/>
              </a:defRPr>
            </a:lvl7pPr>
            <a:lvl8pPr marL="3546475" indent="-241300" eaLnBrk="0" fontAlgn="base" hangingPunct="0">
              <a:spcBef>
                <a:spcPct val="0"/>
              </a:spcBef>
              <a:spcAft>
                <a:spcPct val="0"/>
              </a:spcAft>
              <a:defRPr>
                <a:solidFill>
                  <a:schemeClr val="tx1"/>
                </a:solidFill>
                <a:latin typeface="Arial" panose="020B0604020202020204" pitchFamily="34" charset="0"/>
              </a:defRPr>
            </a:lvl8pPr>
            <a:lvl9pPr marL="4003675" indent="-241300" eaLnBrk="0" fontAlgn="base" hangingPunct="0">
              <a:spcBef>
                <a:spcPct val="0"/>
              </a:spcBef>
              <a:spcAft>
                <a:spcPct val="0"/>
              </a:spcAft>
              <a:defRPr>
                <a:solidFill>
                  <a:schemeClr val="tx1"/>
                </a:solidFill>
                <a:latin typeface="Arial" panose="020B0604020202020204" pitchFamily="34" charset="0"/>
              </a:defRPr>
            </a:lvl9pPr>
          </a:lstStyle>
          <a:p>
            <a:fld id="{E6BF1FF6-112C-4502-80A7-F09C150C0697}" type="slidenum">
              <a:rPr lang="en-US" altLang="en-US">
                <a:latin typeface="Times New Roman" panose="02020603050405020304" pitchFamily="18" charset="0"/>
              </a:rPr>
              <a:pPr/>
              <a:t>10</a:t>
            </a:fld>
            <a:endParaRPr lang="en-US" altLang="en-US">
              <a:latin typeface="Times New Roman" panose="02020603050405020304" pitchFamily="18" charset="0"/>
            </a:endParaRPr>
          </a:p>
        </p:txBody>
      </p:sp>
      <p:sp>
        <p:nvSpPr>
          <p:cNvPr id="47107" name="Rectangle 2">
            <a:extLst>
              <a:ext uri="{FF2B5EF4-FFF2-40B4-BE49-F238E27FC236}">
                <a16:creationId xmlns:a16="http://schemas.microsoft.com/office/drawing/2014/main" id="{8CB6938B-55A9-34DB-97FA-5EA6ABC66796}"/>
              </a:ext>
            </a:extLst>
          </p:cNvPr>
          <p:cNvSpPr>
            <a:spLocks noGrp="1" noRot="1" noChangeAspect="1" noChangeArrowheads="1" noTextEdit="1"/>
          </p:cNvSpPr>
          <p:nvPr>
            <p:ph type="sldImg"/>
          </p:nvPr>
        </p:nvSpPr>
        <p:spPr>
          <a:ln/>
        </p:spPr>
      </p:sp>
      <p:sp>
        <p:nvSpPr>
          <p:cNvPr id="47108" name="Rectangle 3">
            <a:extLst>
              <a:ext uri="{FF2B5EF4-FFF2-40B4-BE49-F238E27FC236}">
                <a16:creationId xmlns:a16="http://schemas.microsoft.com/office/drawing/2014/main" id="{7AB75AA9-439E-A638-AA54-47CFD2DCF5D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Think of it this way. After the end of the Second World War in 1945, many things changed, especially in Britain. </a:t>
            </a:r>
          </a:p>
          <a:p>
            <a:pPr eaLnBrk="1" hangingPunct="1"/>
            <a:endParaRPr lang="en-US" altLang="en-US" dirty="0"/>
          </a:p>
          <a:p>
            <a:pPr eaLnBrk="1" hangingPunct="1"/>
            <a:r>
              <a:rPr lang="en-US" altLang="en-US" dirty="0"/>
              <a:t>There was lots of good news: democracy was safe, the danger of Nazism was ended, people came home from the armed forces, got married and had children; some went to university. Children who had been sent away to the country to avoid the bombing in the cities were able to go back home. Food rationing came to an end. Street signs, which had been taken down to confuse any possible invaders, were put back. </a:t>
            </a:r>
            <a:endParaRPr lang="en-CA" altLang="en-US" dirty="0"/>
          </a:p>
          <a:p>
            <a:pPr eaLnBrk="1" hangingPunct="1"/>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7C703A7C-07D7-8E20-043A-CA8610261E9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4225" indent="-301625">
              <a:defRPr>
                <a:solidFill>
                  <a:schemeClr val="tx1"/>
                </a:solidFill>
                <a:latin typeface="Arial" panose="020B0604020202020204" pitchFamily="34" charset="0"/>
              </a:defRPr>
            </a:lvl2pPr>
            <a:lvl3pPr marL="1208088" indent="-241300">
              <a:defRPr>
                <a:solidFill>
                  <a:schemeClr val="tx1"/>
                </a:solidFill>
                <a:latin typeface="Arial" panose="020B0604020202020204" pitchFamily="34" charset="0"/>
              </a:defRPr>
            </a:lvl3pPr>
            <a:lvl4pPr marL="1690688" indent="-241300">
              <a:defRPr>
                <a:solidFill>
                  <a:schemeClr val="tx1"/>
                </a:solidFill>
                <a:latin typeface="Arial" panose="020B0604020202020204" pitchFamily="34" charset="0"/>
              </a:defRPr>
            </a:lvl4pPr>
            <a:lvl5pPr marL="2174875" indent="-241300">
              <a:defRPr>
                <a:solidFill>
                  <a:schemeClr val="tx1"/>
                </a:solidFill>
                <a:latin typeface="Arial" panose="020B0604020202020204" pitchFamily="34" charset="0"/>
              </a:defRPr>
            </a:lvl5pPr>
            <a:lvl6pPr marL="2632075" indent="-241300" eaLnBrk="0" fontAlgn="base" hangingPunct="0">
              <a:spcBef>
                <a:spcPct val="0"/>
              </a:spcBef>
              <a:spcAft>
                <a:spcPct val="0"/>
              </a:spcAft>
              <a:defRPr>
                <a:solidFill>
                  <a:schemeClr val="tx1"/>
                </a:solidFill>
                <a:latin typeface="Arial" panose="020B0604020202020204" pitchFamily="34" charset="0"/>
              </a:defRPr>
            </a:lvl6pPr>
            <a:lvl7pPr marL="3089275" indent="-241300" eaLnBrk="0" fontAlgn="base" hangingPunct="0">
              <a:spcBef>
                <a:spcPct val="0"/>
              </a:spcBef>
              <a:spcAft>
                <a:spcPct val="0"/>
              </a:spcAft>
              <a:defRPr>
                <a:solidFill>
                  <a:schemeClr val="tx1"/>
                </a:solidFill>
                <a:latin typeface="Arial" panose="020B0604020202020204" pitchFamily="34" charset="0"/>
              </a:defRPr>
            </a:lvl7pPr>
            <a:lvl8pPr marL="3546475" indent="-241300" eaLnBrk="0" fontAlgn="base" hangingPunct="0">
              <a:spcBef>
                <a:spcPct val="0"/>
              </a:spcBef>
              <a:spcAft>
                <a:spcPct val="0"/>
              </a:spcAft>
              <a:defRPr>
                <a:solidFill>
                  <a:schemeClr val="tx1"/>
                </a:solidFill>
                <a:latin typeface="Arial" panose="020B0604020202020204" pitchFamily="34" charset="0"/>
              </a:defRPr>
            </a:lvl8pPr>
            <a:lvl9pPr marL="4003675" indent="-241300" eaLnBrk="0" fontAlgn="base" hangingPunct="0">
              <a:spcBef>
                <a:spcPct val="0"/>
              </a:spcBef>
              <a:spcAft>
                <a:spcPct val="0"/>
              </a:spcAft>
              <a:defRPr>
                <a:solidFill>
                  <a:schemeClr val="tx1"/>
                </a:solidFill>
                <a:latin typeface="Arial" panose="020B0604020202020204" pitchFamily="34" charset="0"/>
              </a:defRPr>
            </a:lvl9pPr>
          </a:lstStyle>
          <a:p>
            <a:fld id="{9C74077A-049C-4554-A14A-AF825BCA2F22}" type="slidenum">
              <a:rPr lang="en-US" altLang="en-US">
                <a:latin typeface="Times New Roman" panose="02020603050405020304" pitchFamily="18" charset="0"/>
              </a:rPr>
              <a:pPr/>
              <a:t>11</a:t>
            </a:fld>
            <a:endParaRPr lang="en-US" altLang="en-US">
              <a:latin typeface="Times New Roman" panose="02020603050405020304" pitchFamily="18" charset="0"/>
            </a:endParaRPr>
          </a:p>
        </p:txBody>
      </p:sp>
      <p:sp>
        <p:nvSpPr>
          <p:cNvPr id="48131" name="Rectangle 2">
            <a:extLst>
              <a:ext uri="{FF2B5EF4-FFF2-40B4-BE49-F238E27FC236}">
                <a16:creationId xmlns:a16="http://schemas.microsoft.com/office/drawing/2014/main" id="{627FB999-E5FC-3C25-5724-B1532C80D1FE}"/>
              </a:ext>
            </a:extLst>
          </p:cNvPr>
          <p:cNvSpPr>
            <a:spLocks noGrp="1" noRot="1" noChangeAspect="1" noChangeArrowheads="1" noTextEdit="1"/>
          </p:cNvSpPr>
          <p:nvPr>
            <p:ph type="sldImg"/>
          </p:nvPr>
        </p:nvSpPr>
        <p:spPr>
          <a:ln/>
        </p:spPr>
      </p:sp>
      <p:sp>
        <p:nvSpPr>
          <p:cNvPr id="48132" name="Rectangle 3">
            <a:extLst>
              <a:ext uri="{FF2B5EF4-FFF2-40B4-BE49-F238E27FC236}">
                <a16:creationId xmlns:a16="http://schemas.microsoft.com/office/drawing/2014/main" id="{42AC1793-39A4-2CE1-13CB-1D12C2FB320B}"/>
              </a:ext>
            </a:extLst>
          </p:cNvPr>
          <p:cNvSpPr>
            <a:spLocks noGrp="1" noChangeArrowheads="1"/>
          </p:cNvSpPr>
          <p:nvPr>
            <p:ph type="body" idx="1"/>
          </p:nvPr>
        </p:nvSpPr>
        <p:spPr>
          <a:xfrm>
            <a:off x="469900" y="4560888"/>
            <a:ext cx="637540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t>And this good news meant different things to different people. </a:t>
            </a:r>
          </a:p>
          <a:p>
            <a:endParaRPr lang="en-US" altLang="en-US" b="1" dirty="0"/>
          </a:p>
          <a:p>
            <a:r>
              <a:rPr lang="en-US" altLang="en-US" b="1" dirty="0"/>
              <a:t>One might say, “My husband came home”; another might say, “The government paid for me to go to university”; and a child might say, “I got to eat bananas for the first time.” </a:t>
            </a:r>
          </a:p>
          <a:p>
            <a:endParaRPr lang="en-US" altLang="en-US" b="1" dirty="0"/>
          </a:p>
          <a:p>
            <a:r>
              <a:rPr lang="en-US" altLang="en-US" b="1" dirty="0"/>
              <a:t>And there is no obvious way those three things could be connected unless you knew the big overarching truth that these were all trickle-down effects of the one huge thing that had happened: the war had ended.</a:t>
            </a:r>
            <a:endParaRPr lang="en-CA" altLang="en-US" dirty="0"/>
          </a:p>
          <a:p>
            <a:r>
              <a:rPr lang="en-US" altLang="en-US" dirty="0"/>
              <a:t> </a:t>
            </a:r>
            <a:endParaRPr lang="en-CA"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F5D3FBEC-EB92-CCCB-6443-70632477286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4225" indent="-301625">
              <a:defRPr>
                <a:solidFill>
                  <a:schemeClr val="tx1"/>
                </a:solidFill>
                <a:latin typeface="Arial" panose="020B0604020202020204" pitchFamily="34" charset="0"/>
              </a:defRPr>
            </a:lvl2pPr>
            <a:lvl3pPr marL="1208088" indent="-241300">
              <a:defRPr>
                <a:solidFill>
                  <a:schemeClr val="tx1"/>
                </a:solidFill>
                <a:latin typeface="Arial" panose="020B0604020202020204" pitchFamily="34" charset="0"/>
              </a:defRPr>
            </a:lvl3pPr>
            <a:lvl4pPr marL="1690688" indent="-241300">
              <a:defRPr>
                <a:solidFill>
                  <a:schemeClr val="tx1"/>
                </a:solidFill>
                <a:latin typeface="Arial" panose="020B0604020202020204" pitchFamily="34" charset="0"/>
              </a:defRPr>
            </a:lvl4pPr>
            <a:lvl5pPr marL="2174875" indent="-241300">
              <a:defRPr>
                <a:solidFill>
                  <a:schemeClr val="tx1"/>
                </a:solidFill>
                <a:latin typeface="Arial" panose="020B0604020202020204" pitchFamily="34" charset="0"/>
              </a:defRPr>
            </a:lvl5pPr>
            <a:lvl6pPr marL="2632075" indent="-241300" eaLnBrk="0" fontAlgn="base" hangingPunct="0">
              <a:spcBef>
                <a:spcPct val="0"/>
              </a:spcBef>
              <a:spcAft>
                <a:spcPct val="0"/>
              </a:spcAft>
              <a:defRPr>
                <a:solidFill>
                  <a:schemeClr val="tx1"/>
                </a:solidFill>
                <a:latin typeface="Arial" panose="020B0604020202020204" pitchFamily="34" charset="0"/>
              </a:defRPr>
            </a:lvl6pPr>
            <a:lvl7pPr marL="3089275" indent="-241300" eaLnBrk="0" fontAlgn="base" hangingPunct="0">
              <a:spcBef>
                <a:spcPct val="0"/>
              </a:spcBef>
              <a:spcAft>
                <a:spcPct val="0"/>
              </a:spcAft>
              <a:defRPr>
                <a:solidFill>
                  <a:schemeClr val="tx1"/>
                </a:solidFill>
                <a:latin typeface="Arial" panose="020B0604020202020204" pitchFamily="34" charset="0"/>
              </a:defRPr>
            </a:lvl7pPr>
            <a:lvl8pPr marL="3546475" indent="-241300" eaLnBrk="0" fontAlgn="base" hangingPunct="0">
              <a:spcBef>
                <a:spcPct val="0"/>
              </a:spcBef>
              <a:spcAft>
                <a:spcPct val="0"/>
              </a:spcAft>
              <a:defRPr>
                <a:solidFill>
                  <a:schemeClr val="tx1"/>
                </a:solidFill>
                <a:latin typeface="Arial" panose="020B0604020202020204" pitchFamily="34" charset="0"/>
              </a:defRPr>
            </a:lvl8pPr>
            <a:lvl9pPr marL="4003675" indent="-241300" eaLnBrk="0" fontAlgn="base" hangingPunct="0">
              <a:spcBef>
                <a:spcPct val="0"/>
              </a:spcBef>
              <a:spcAft>
                <a:spcPct val="0"/>
              </a:spcAft>
              <a:defRPr>
                <a:solidFill>
                  <a:schemeClr val="tx1"/>
                </a:solidFill>
                <a:latin typeface="Arial" panose="020B0604020202020204" pitchFamily="34" charset="0"/>
              </a:defRPr>
            </a:lvl9pPr>
          </a:lstStyle>
          <a:p>
            <a:fld id="{D59940C0-F610-43FD-8CD6-5C3D4F8471B7}" type="slidenum">
              <a:rPr lang="en-US" altLang="en-US">
                <a:latin typeface="Times New Roman" panose="02020603050405020304" pitchFamily="18" charset="0"/>
              </a:rPr>
              <a:pPr/>
              <a:t>12</a:t>
            </a:fld>
            <a:endParaRPr lang="en-US" altLang="en-US">
              <a:latin typeface="Times New Roman" panose="02020603050405020304" pitchFamily="18" charset="0"/>
            </a:endParaRPr>
          </a:p>
        </p:txBody>
      </p:sp>
      <p:sp>
        <p:nvSpPr>
          <p:cNvPr id="49155" name="Rectangle 2">
            <a:extLst>
              <a:ext uri="{FF2B5EF4-FFF2-40B4-BE49-F238E27FC236}">
                <a16:creationId xmlns:a16="http://schemas.microsoft.com/office/drawing/2014/main" id="{14B6AC9C-A504-E4B3-6C24-300B391DE59E}"/>
              </a:ext>
            </a:extLst>
          </p:cNvPr>
          <p:cNvSpPr>
            <a:spLocks noGrp="1" noRot="1" noChangeAspect="1" noChangeArrowheads="1" noTextEdit="1"/>
          </p:cNvSpPr>
          <p:nvPr>
            <p:ph type="sldImg"/>
          </p:nvPr>
        </p:nvSpPr>
        <p:spPr>
          <a:ln/>
        </p:spPr>
      </p:sp>
      <p:sp>
        <p:nvSpPr>
          <p:cNvPr id="49156" name="Rectangle 3">
            <a:extLst>
              <a:ext uri="{FF2B5EF4-FFF2-40B4-BE49-F238E27FC236}">
                <a16:creationId xmlns:a16="http://schemas.microsoft.com/office/drawing/2014/main" id="{B819BB67-1533-D3B3-FC77-9532B7D3D3D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The same is true with those things we named a few minutes ago as “good news” in our lives.</a:t>
            </a:r>
          </a:p>
          <a:p>
            <a:endParaRPr lang="en-CA" altLang="en-US"/>
          </a:p>
          <a:p>
            <a:r>
              <a:rPr lang="en-US" altLang="en-US"/>
              <a:t>They are all true, but none of them is the full (over-arching) truth. </a:t>
            </a:r>
          </a:p>
          <a:p>
            <a:endParaRPr lang="en-US" altLang="en-US"/>
          </a:p>
          <a:p>
            <a:r>
              <a:rPr lang="en-US" altLang="en-US"/>
              <a:t>If you like, those too are the trickle-down effects of one big over-arching truth. </a:t>
            </a:r>
          </a:p>
          <a:p>
            <a:endParaRPr lang="en-US" altLang="en-US"/>
          </a:p>
          <a:p>
            <a:r>
              <a:rPr lang="en-US" altLang="en-US"/>
              <a:t>So what IS that big statement of Good News?</a:t>
            </a:r>
            <a:endParaRPr lang="en-CA"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C8F01D4E-6C2F-601D-14B2-C178CDC8FD4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4225" indent="-301625">
              <a:defRPr>
                <a:solidFill>
                  <a:schemeClr val="tx1"/>
                </a:solidFill>
                <a:latin typeface="Arial" panose="020B0604020202020204" pitchFamily="34" charset="0"/>
              </a:defRPr>
            </a:lvl2pPr>
            <a:lvl3pPr marL="1208088" indent="-241300">
              <a:defRPr>
                <a:solidFill>
                  <a:schemeClr val="tx1"/>
                </a:solidFill>
                <a:latin typeface="Arial" panose="020B0604020202020204" pitchFamily="34" charset="0"/>
              </a:defRPr>
            </a:lvl3pPr>
            <a:lvl4pPr marL="1690688" indent="-241300">
              <a:defRPr>
                <a:solidFill>
                  <a:schemeClr val="tx1"/>
                </a:solidFill>
                <a:latin typeface="Arial" panose="020B0604020202020204" pitchFamily="34" charset="0"/>
              </a:defRPr>
            </a:lvl4pPr>
            <a:lvl5pPr marL="2174875" indent="-241300">
              <a:defRPr>
                <a:solidFill>
                  <a:schemeClr val="tx1"/>
                </a:solidFill>
                <a:latin typeface="Arial" panose="020B0604020202020204" pitchFamily="34" charset="0"/>
              </a:defRPr>
            </a:lvl5pPr>
            <a:lvl6pPr marL="2632075" indent="-241300" eaLnBrk="0" fontAlgn="base" hangingPunct="0">
              <a:spcBef>
                <a:spcPct val="0"/>
              </a:spcBef>
              <a:spcAft>
                <a:spcPct val="0"/>
              </a:spcAft>
              <a:defRPr>
                <a:solidFill>
                  <a:schemeClr val="tx1"/>
                </a:solidFill>
                <a:latin typeface="Arial" panose="020B0604020202020204" pitchFamily="34" charset="0"/>
              </a:defRPr>
            </a:lvl6pPr>
            <a:lvl7pPr marL="3089275" indent="-241300" eaLnBrk="0" fontAlgn="base" hangingPunct="0">
              <a:spcBef>
                <a:spcPct val="0"/>
              </a:spcBef>
              <a:spcAft>
                <a:spcPct val="0"/>
              </a:spcAft>
              <a:defRPr>
                <a:solidFill>
                  <a:schemeClr val="tx1"/>
                </a:solidFill>
                <a:latin typeface="Arial" panose="020B0604020202020204" pitchFamily="34" charset="0"/>
              </a:defRPr>
            </a:lvl7pPr>
            <a:lvl8pPr marL="3546475" indent="-241300" eaLnBrk="0" fontAlgn="base" hangingPunct="0">
              <a:spcBef>
                <a:spcPct val="0"/>
              </a:spcBef>
              <a:spcAft>
                <a:spcPct val="0"/>
              </a:spcAft>
              <a:defRPr>
                <a:solidFill>
                  <a:schemeClr val="tx1"/>
                </a:solidFill>
                <a:latin typeface="Arial" panose="020B0604020202020204" pitchFamily="34" charset="0"/>
              </a:defRPr>
            </a:lvl8pPr>
            <a:lvl9pPr marL="4003675" indent="-241300" eaLnBrk="0" fontAlgn="base" hangingPunct="0">
              <a:spcBef>
                <a:spcPct val="0"/>
              </a:spcBef>
              <a:spcAft>
                <a:spcPct val="0"/>
              </a:spcAft>
              <a:defRPr>
                <a:solidFill>
                  <a:schemeClr val="tx1"/>
                </a:solidFill>
                <a:latin typeface="Arial" panose="020B0604020202020204" pitchFamily="34" charset="0"/>
              </a:defRPr>
            </a:lvl9pPr>
          </a:lstStyle>
          <a:p>
            <a:fld id="{D09581C3-49E6-451D-A630-2BC21070D812}" type="slidenum">
              <a:rPr lang="en-US" altLang="en-US">
                <a:latin typeface="Times New Roman" panose="02020603050405020304" pitchFamily="18" charset="0"/>
              </a:rPr>
              <a:pPr/>
              <a:t>13</a:t>
            </a:fld>
            <a:endParaRPr lang="en-US" altLang="en-US">
              <a:latin typeface="Times New Roman" panose="02020603050405020304" pitchFamily="18" charset="0"/>
            </a:endParaRPr>
          </a:p>
        </p:txBody>
      </p:sp>
      <p:sp>
        <p:nvSpPr>
          <p:cNvPr id="50179" name="Rectangle 2">
            <a:extLst>
              <a:ext uri="{FF2B5EF4-FFF2-40B4-BE49-F238E27FC236}">
                <a16:creationId xmlns:a16="http://schemas.microsoft.com/office/drawing/2014/main" id="{5198743C-E0F1-D792-C50B-DF26DC9C9D34}"/>
              </a:ext>
            </a:extLst>
          </p:cNvPr>
          <p:cNvSpPr>
            <a:spLocks noGrp="1" noRot="1" noChangeAspect="1" noChangeArrowheads="1" noTextEdit="1"/>
          </p:cNvSpPr>
          <p:nvPr>
            <p:ph type="sldImg"/>
          </p:nvPr>
        </p:nvSpPr>
        <p:spPr>
          <a:ln/>
        </p:spPr>
      </p:sp>
      <p:sp>
        <p:nvSpPr>
          <p:cNvPr id="50180" name="Rectangle 3">
            <a:extLst>
              <a:ext uri="{FF2B5EF4-FFF2-40B4-BE49-F238E27FC236}">
                <a16:creationId xmlns:a16="http://schemas.microsoft.com/office/drawing/2014/main" id="{56D8B0A7-BC9E-124E-C04C-3E6FDBAEED7F}"/>
              </a:ext>
            </a:extLst>
          </p:cNvPr>
          <p:cNvSpPr>
            <a:spLocks noGrp="1" noChangeArrowheads="1"/>
          </p:cNvSpPr>
          <p:nvPr>
            <p:ph type="body" idx="1"/>
          </p:nvPr>
        </p:nvSpPr>
        <p:spPr>
          <a:xfrm>
            <a:off x="469900" y="4560888"/>
            <a:ext cx="637540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t>One way to answer that is the first words of Jesus, according to Mark’s gospel. </a:t>
            </a:r>
          </a:p>
          <a:p>
            <a:endParaRPr lang="en-US" altLang="en-US" b="1" dirty="0"/>
          </a:p>
          <a:p>
            <a:r>
              <a:rPr lang="en-US" altLang="en-US" b="1" dirty="0"/>
              <a:t>For Mark, these are a sort of headline over all that is to come.</a:t>
            </a:r>
            <a:endParaRPr lang="en-CA" altLang="en-US" dirty="0"/>
          </a:p>
          <a:p>
            <a:pPr eaLnBrk="1" hangingPunct="1"/>
            <a:endParaRPr lang="en-US" altLang="en-US" dirty="0"/>
          </a:p>
          <a:p>
            <a:r>
              <a:rPr lang="en-US" altLang="en-US" b="1" dirty="0"/>
              <a:t>“The time is fulfilled, and the kingdom of God has come near; repent and believe in the Gospel.”</a:t>
            </a:r>
            <a:endParaRPr lang="en-CA" altLang="en-US" dirty="0"/>
          </a:p>
          <a:p>
            <a:r>
              <a:rPr lang="en-US" altLang="en-US" dirty="0"/>
              <a:t> </a:t>
            </a:r>
            <a:endParaRPr lang="en-CA"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7BD47D3A-E6BF-13AB-2860-D3795A9BF49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4225" indent="-301625">
              <a:defRPr>
                <a:solidFill>
                  <a:schemeClr val="tx1"/>
                </a:solidFill>
                <a:latin typeface="Arial" panose="020B0604020202020204" pitchFamily="34" charset="0"/>
              </a:defRPr>
            </a:lvl2pPr>
            <a:lvl3pPr marL="1208088" indent="-241300">
              <a:defRPr>
                <a:solidFill>
                  <a:schemeClr val="tx1"/>
                </a:solidFill>
                <a:latin typeface="Arial" panose="020B0604020202020204" pitchFamily="34" charset="0"/>
              </a:defRPr>
            </a:lvl3pPr>
            <a:lvl4pPr marL="1690688" indent="-241300">
              <a:defRPr>
                <a:solidFill>
                  <a:schemeClr val="tx1"/>
                </a:solidFill>
                <a:latin typeface="Arial" panose="020B0604020202020204" pitchFamily="34" charset="0"/>
              </a:defRPr>
            </a:lvl4pPr>
            <a:lvl5pPr marL="2174875" indent="-241300">
              <a:defRPr>
                <a:solidFill>
                  <a:schemeClr val="tx1"/>
                </a:solidFill>
                <a:latin typeface="Arial" panose="020B0604020202020204" pitchFamily="34" charset="0"/>
              </a:defRPr>
            </a:lvl5pPr>
            <a:lvl6pPr marL="2632075" indent="-241300" eaLnBrk="0" fontAlgn="base" hangingPunct="0">
              <a:spcBef>
                <a:spcPct val="0"/>
              </a:spcBef>
              <a:spcAft>
                <a:spcPct val="0"/>
              </a:spcAft>
              <a:defRPr>
                <a:solidFill>
                  <a:schemeClr val="tx1"/>
                </a:solidFill>
                <a:latin typeface="Arial" panose="020B0604020202020204" pitchFamily="34" charset="0"/>
              </a:defRPr>
            </a:lvl6pPr>
            <a:lvl7pPr marL="3089275" indent="-241300" eaLnBrk="0" fontAlgn="base" hangingPunct="0">
              <a:spcBef>
                <a:spcPct val="0"/>
              </a:spcBef>
              <a:spcAft>
                <a:spcPct val="0"/>
              </a:spcAft>
              <a:defRPr>
                <a:solidFill>
                  <a:schemeClr val="tx1"/>
                </a:solidFill>
                <a:latin typeface="Arial" panose="020B0604020202020204" pitchFamily="34" charset="0"/>
              </a:defRPr>
            </a:lvl7pPr>
            <a:lvl8pPr marL="3546475" indent="-241300" eaLnBrk="0" fontAlgn="base" hangingPunct="0">
              <a:spcBef>
                <a:spcPct val="0"/>
              </a:spcBef>
              <a:spcAft>
                <a:spcPct val="0"/>
              </a:spcAft>
              <a:defRPr>
                <a:solidFill>
                  <a:schemeClr val="tx1"/>
                </a:solidFill>
                <a:latin typeface="Arial" panose="020B0604020202020204" pitchFamily="34" charset="0"/>
              </a:defRPr>
            </a:lvl8pPr>
            <a:lvl9pPr marL="4003675" indent="-241300" eaLnBrk="0" fontAlgn="base" hangingPunct="0">
              <a:spcBef>
                <a:spcPct val="0"/>
              </a:spcBef>
              <a:spcAft>
                <a:spcPct val="0"/>
              </a:spcAft>
              <a:defRPr>
                <a:solidFill>
                  <a:schemeClr val="tx1"/>
                </a:solidFill>
                <a:latin typeface="Arial" panose="020B0604020202020204" pitchFamily="34" charset="0"/>
              </a:defRPr>
            </a:lvl9pPr>
          </a:lstStyle>
          <a:p>
            <a:fld id="{FA5CF619-AE22-4636-AF4E-7E2D982E3D8E}" type="slidenum">
              <a:rPr lang="en-US" altLang="en-US">
                <a:latin typeface="Times New Roman" panose="02020603050405020304" pitchFamily="18" charset="0"/>
              </a:rPr>
              <a:pPr/>
              <a:t>14</a:t>
            </a:fld>
            <a:endParaRPr lang="en-US" altLang="en-US">
              <a:latin typeface="Times New Roman" panose="02020603050405020304" pitchFamily="18" charset="0"/>
            </a:endParaRPr>
          </a:p>
        </p:txBody>
      </p:sp>
      <p:sp>
        <p:nvSpPr>
          <p:cNvPr id="51203" name="Rectangle 2">
            <a:extLst>
              <a:ext uri="{FF2B5EF4-FFF2-40B4-BE49-F238E27FC236}">
                <a16:creationId xmlns:a16="http://schemas.microsoft.com/office/drawing/2014/main" id="{B5EAD771-AD26-943C-3DDF-236B49583B22}"/>
              </a:ext>
            </a:extLst>
          </p:cNvPr>
          <p:cNvSpPr>
            <a:spLocks noGrp="1" noRot="1" noChangeAspect="1" noChangeArrowheads="1" noTextEdit="1"/>
          </p:cNvSpPr>
          <p:nvPr>
            <p:ph type="sldImg"/>
          </p:nvPr>
        </p:nvSpPr>
        <p:spPr>
          <a:ln/>
        </p:spPr>
      </p:sp>
      <p:sp>
        <p:nvSpPr>
          <p:cNvPr id="51204" name="Rectangle 3">
            <a:extLst>
              <a:ext uri="{FF2B5EF4-FFF2-40B4-BE49-F238E27FC236}">
                <a16:creationId xmlns:a16="http://schemas.microsoft.com/office/drawing/2014/main" id="{1F9FB83D-FD35-E783-0616-F55404D2CF31}"/>
              </a:ext>
            </a:extLst>
          </p:cNvPr>
          <p:cNvSpPr>
            <a:spLocks noGrp="1" noChangeArrowheads="1"/>
          </p:cNvSpPr>
          <p:nvPr>
            <p:ph type="body" idx="1"/>
          </p:nvPr>
        </p:nvSpPr>
        <p:spPr>
          <a:xfrm>
            <a:off x="469900" y="4560888"/>
            <a:ext cx="6375400" cy="477621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200" dirty="0"/>
              <a:t>So . . . what is this Kingdom of God? Anglican Bishop Tom Wright has suggested that the Bible is like a five act play - although I think it works better if we think of it as a six-act play. </a:t>
            </a:r>
            <a:endParaRPr lang="en-CA" altLang="en-US" sz="1200" dirty="0"/>
          </a:p>
          <a:p>
            <a:pPr eaLnBrk="1" hangingPunct="1"/>
            <a:endParaRPr lang="en-US" altLang="en-US" sz="1200" dirty="0"/>
          </a:p>
          <a:p>
            <a:r>
              <a:rPr lang="en-CA" altLang="en-US" sz="1200" b="1" dirty="0"/>
              <a:t>Act 1 is the story of creation: God creates a beautiful and fruitful world, and entrusts it to our care.  This is nothing to do with creation or evolution: it is simply saying that behind our world, however it came into being, is a loving Creator. </a:t>
            </a:r>
            <a:endParaRPr lang="en-CA" altLang="en-US" sz="1200" dirty="0"/>
          </a:p>
          <a:p>
            <a:r>
              <a:rPr lang="en-CA" altLang="en-US" sz="1200" b="1" dirty="0"/>
              <a:t>Act 2 is the story of what has gone wrong in our world: we decide we know better how to run it than the Creator. </a:t>
            </a:r>
          </a:p>
          <a:p>
            <a:r>
              <a:rPr lang="en-CA" altLang="en-US" sz="1200" dirty="0"/>
              <a:t> </a:t>
            </a:r>
          </a:p>
          <a:p>
            <a:r>
              <a:rPr lang="en-CA" altLang="en-US" sz="1200" dirty="0"/>
              <a:t>Act 3 is the story of the Old Testament: that God in love begins over, starting with Abraham and Sarah and the promise that through their descendants, blessing will be restored to the whole world.</a:t>
            </a:r>
          </a:p>
          <a:p>
            <a:r>
              <a:rPr lang="en-CA" altLang="en-US" sz="1200" dirty="0"/>
              <a:t>In Act 4, the Creator writes himself into the script - as if Shakespeare should write himself into the plot of </a:t>
            </a:r>
            <a:r>
              <a:rPr lang="en-CA" altLang="en-US" sz="1200" i="1" dirty="0"/>
              <a:t>Hamlet</a:t>
            </a:r>
            <a:r>
              <a:rPr lang="en-CA" altLang="en-US" sz="1200" dirty="0"/>
              <a:t>, so that Hamlet could get to know his Creator. In the form of Jesus, he shows us what a fully human life is like, he dies for our sins, he rises from death, and he returns to heaven as Lord of Heaven and Earth. </a:t>
            </a:r>
          </a:p>
          <a:p>
            <a:r>
              <a:rPr lang="en-CA" altLang="en-US" sz="1200" dirty="0"/>
              <a:t> </a:t>
            </a:r>
          </a:p>
          <a:p>
            <a:r>
              <a:rPr lang="en-CA" altLang="en-US" sz="1200" b="1" dirty="0"/>
              <a:t>Act 5 is where we are right now, learning to play our part in the story. </a:t>
            </a:r>
            <a:endParaRPr lang="en-CA" altLang="en-US" sz="1200" dirty="0"/>
          </a:p>
          <a:p>
            <a:r>
              <a:rPr lang="en-CA" altLang="en-US" sz="1200" b="1" dirty="0"/>
              <a:t>And then there is Act 6, when the creator brings down the curtain on this drama at the end of time, everything is put to rights, and a new world begins.</a:t>
            </a:r>
          </a:p>
          <a:p>
            <a:r>
              <a:rPr lang="en-US" altLang="en-US" sz="1200" b="1" dirty="0"/>
              <a:t> </a:t>
            </a:r>
            <a:endParaRPr lang="en-CA" altLang="en-US" sz="1200" b="1" dirty="0"/>
          </a:p>
          <a:p>
            <a:r>
              <a:rPr lang="en-US" altLang="en-US" sz="1200" b="1" dirty="0"/>
              <a:t>This is the story of the Kingdom of God. </a:t>
            </a:r>
            <a:endParaRPr lang="en-CA" altLang="en-US" sz="1200" dirty="0"/>
          </a:p>
          <a:p>
            <a:pPr eaLnBrk="1" hangingPunct="1"/>
            <a:endParaRPr lang="en-US" altLang="en-US" sz="1200"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77283E8E-1658-8181-B0BF-5D5331945D9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4225" indent="-301625">
              <a:defRPr>
                <a:solidFill>
                  <a:schemeClr val="tx1"/>
                </a:solidFill>
                <a:latin typeface="Arial" panose="020B0604020202020204" pitchFamily="34" charset="0"/>
              </a:defRPr>
            </a:lvl2pPr>
            <a:lvl3pPr marL="1208088" indent="-241300">
              <a:defRPr>
                <a:solidFill>
                  <a:schemeClr val="tx1"/>
                </a:solidFill>
                <a:latin typeface="Arial" panose="020B0604020202020204" pitchFamily="34" charset="0"/>
              </a:defRPr>
            </a:lvl3pPr>
            <a:lvl4pPr marL="1690688" indent="-241300">
              <a:defRPr>
                <a:solidFill>
                  <a:schemeClr val="tx1"/>
                </a:solidFill>
                <a:latin typeface="Arial" panose="020B0604020202020204" pitchFamily="34" charset="0"/>
              </a:defRPr>
            </a:lvl4pPr>
            <a:lvl5pPr marL="2174875" indent="-241300">
              <a:defRPr>
                <a:solidFill>
                  <a:schemeClr val="tx1"/>
                </a:solidFill>
                <a:latin typeface="Arial" panose="020B0604020202020204" pitchFamily="34" charset="0"/>
              </a:defRPr>
            </a:lvl5pPr>
            <a:lvl6pPr marL="2632075" indent="-241300" eaLnBrk="0" fontAlgn="base" hangingPunct="0">
              <a:spcBef>
                <a:spcPct val="0"/>
              </a:spcBef>
              <a:spcAft>
                <a:spcPct val="0"/>
              </a:spcAft>
              <a:defRPr>
                <a:solidFill>
                  <a:schemeClr val="tx1"/>
                </a:solidFill>
                <a:latin typeface="Arial" panose="020B0604020202020204" pitchFamily="34" charset="0"/>
              </a:defRPr>
            </a:lvl6pPr>
            <a:lvl7pPr marL="3089275" indent="-241300" eaLnBrk="0" fontAlgn="base" hangingPunct="0">
              <a:spcBef>
                <a:spcPct val="0"/>
              </a:spcBef>
              <a:spcAft>
                <a:spcPct val="0"/>
              </a:spcAft>
              <a:defRPr>
                <a:solidFill>
                  <a:schemeClr val="tx1"/>
                </a:solidFill>
                <a:latin typeface="Arial" panose="020B0604020202020204" pitchFamily="34" charset="0"/>
              </a:defRPr>
            </a:lvl7pPr>
            <a:lvl8pPr marL="3546475" indent="-241300" eaLnBrk="0" fontAlgn="base" hangingPunct="0">
              <a:spcBef>
                <a:spcPct val="0"/>
              </a:spcBef>
              <a:spcAft>
                <a:spcPct val="0"/>
              </a:spcAft>
              <a:defRPr>
                <a:solidFill>
                  <a:schemeClr val="tx1"/>
                </a:solidFill>
                <a:latin typeface="Arial" panose="020B0604020202020204" pitchFamily="34" charset="0"/>
              </a:defRPr>
            </a:lvl8pPr>
            <a:lvl9pPr marL="4003675" indent="-241300" eaLnBrk="0" fontAlgn="base" hangingPunct="0">
              <a:spcBef>
                <a:spcPct val="0"/>
              </a:spcBef>
              <a:spcAft>
                <a:spcPct val="0"/>
              </a:spcAft>
              <a:defRPr>
                <a:solidFill>
                  <a:schemeClr val="tx1"/>
                </a:solidFill>
                <a:latin typeface="Arial" panose="020B0604020202020204" pitchFamily="34" charset="0"/>
              </a:defRPr>
            </a:lvl9pPr>
          </a:lstStyle>
          <a:p>
            <a:fld id="{3EA0ECB7-5379-4CF0-B42F-7D745783E961}" type="slidenum">
              <a:rPr lang="en-US" altLang="en-US">
                <a:latin typeface="Times New Roman" panose="02020603050405020304" pitchFamily="18" charset="0"/>
              </a:rPr>
              <a:pPr/>
              <a:t>15</a:t>
            </a:fld>
            <a:endParaRPr lang="en-US" altLang="en-US">
              <a:latin typeface="Times New Roman" panose="02020603050405020304" pitchFamily="18" charset="0"/>
            </a:endParaRPr>
          </a:p>
        </p:txBody>
      </p:sp>
      <p:sp>
        <p:nvSpPr>
          <p:cNvPr id="52227" name="Rectangle 2">
            <a:extLst>
              <a:ext uri="{FF2B5EF4-FFF2-40B4-BE49-F238E27FC236}">
                <a16:creationId xmlns:a16="http://schemas.microsoft.com/office/drawing/2014/main" id="{A3ABE93B-E487-5D73-8005-DC0C4C262645}"/>
              </a:ext>
            </a:extLst>
          </p:cNvPr>
          <p:cNvSpPr>
            <a:spLocks noGrp="1" noRot="1" noChangeAspect="1" noChangeArrowheads="1" noTextEdit="1"/>
          </p:cNvSpPr>
          <p:nvPr>
            <p:ph type="sldImg"/>
          </p:nvPr>
        </p:nvSpPr>
        <p:spPr>
          <a:ln/>
        </p:spPr>
      </p:sp>
      <p:sp>
        <p:nvSpPr>
          <p:cNvPr id="52228" name="Rectangle 3">
            <a:extLst>
              <a:ext uri="{FF2B5EF4-FFF2-40B4-BE49-F238E27FC236}">
                <a16:creationId xmlns:a16="http://schemas.microsoft.com/office/drawing/2014/main" id="{9E0E4430-3D63-17A0-8F83-8CB9F688C4EA}"/>
              </a:ext>
            </a:extLst>
          </p:cNvPr>
          <p:cNvSpPr>
            <a:spLocks noGrp="1" noChangeArrowheads="1"/>
          </p:cNvSpPr>
          <p:nvPr>
            <p:ph type="body" idx="1"/>
          </p:nvPr>
        </p:nvSpPr>
        <p:spPr>
          <a:xfrm>
            <a:off x="469900" y="4560888"/>
            <a:ext cx="637540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t>The theme is that God the Creator has not given up on this hurting and sinful world. It says that God is at work in the world in love, putting things to rights, dealing with sin and pain and injustice - and that with the coming of Jesus, this work of the Kingdom enters a whole new strategic phrase - which is why Jesus announces that, now he has come, the Kingdom has “come near.”</a:t>
            </a:r>
            <a:endParaRPr lang="en-CA" altLang="en-US" dirty="0"/>
          </a:p>
          <a:p>
            <a:r>
              <a:rPr lang="en-US" altLang="en-US" dirty="0"/>
              <a:t> </a:t>
            </a:r>
            <a:endParaRPr lang="en-CA" altLang="en-US" dirty="0"/>
          </a:p>
          <a:p>
            <a:r>
              <a:rPr lang="en-US" altLang="en-US" dirty="0"/>
              <a:t>So the Kingdom is the loving work of God to put right everything that is wrong in our world, and the Good News is the good news of what God is doing in the world. Another way to say this is that the Gospel is good news about the mission of God. Sometimes you will hear people use the Latin term for this: the </a:t>
            </a:r>
            <a:r>
              <a:rPr lang="en-US" altLang="en-US" b="1" i="1" dirty="0" err="1"/>
              <a:t>missio</a:t>
            </a:r>
            <a:r>
              <a:rPr lang="en-US" altLang="en-US" b="1" i="1" dirty="0"/>
              <a:t> </a:t>
            </a:r>
            <a:r>
              <a:rPr lang="en-US" altLang="en-US" b="1" i="1" dirty="0" err="1"/>
              <a:t>dei</a:t>
            </a:r>
            <a:r>
              <a:rPr lang="en-US" altLang="en-US" b="1" dirty="0"/>
              <a:t>. </a:t>
            </a:r>
            <a:endParaRPr lang="en-CA" altLang="en-US" dirty="0"/>
          </a:p>
          <a:p>
            <a:r>
              <a:rPr lang="en-US" altLang="en-US" dirty="0"/>
              <a:t> </a:t>
            </a:r>
            <a:endParaRPr lang="en-CA" altLang="en-US" dirty="0"/>
          </a:p>
          <a:p>
            <a:r>
              <a:rPr lang="en-US" altLang="en-US" b="1" dirty="0"/>
              <a:t>And all the things we said were “good news” about Christian faith - the love of God, the forgiveness of sins, the work of the Holy Spirit, hope in the face of death, all those examples we discussed a few minutes ago  - are the trickle-down effects of this big truth of the Kingdom, which is coming through Jesus Christ.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FAB8855C-5484-E452-3A05-92D58DF8BBB4}"/>
              </a:ext>
            </a:extLst>
          </p:cNvPr>
          <p:cNvSpPr>
            <a:spLocks noGrp="1" noRot="1" noChangeAspect="1" noTextEdit="1"/>
          </p:cNvSpPr>
          <p:nvPr>
            <p:ph type="sldImg"/>
          </p:nvPr>
        </p:nvSpPr>
        <p:spPr>
          <a:xfrm>
            <a:off x="469900" y="727075"/>
            <a:ext cx="6375400" cy="3586163"/>
          </a:xfrm>
          <a:ln/>
        </p:spPr>
      </p:sp>
      <p:sp>
        <p:nvSpPr>
          <p:cNvPr id="53251" name="Notes Placeholder 2">
            <a:extLst>
              <a:ext uri="{FF2B5EF4-FFF2-40B4-BE49-F238E27FC236}">
                <a16:creationId xmlns:a16="http://schemas.microsoft.com/office/drawing/2014/main" id="{2A5856D1-D266-EBBD-6F6E-07C8AF595378}"/>
              </a:ext>
            </a:extLst>
          </p:cNvPr>
          <p:cNvSpPr>
            <a:spLocks noGrp="1"/>
          </p:cNvSpPr>
          <p:nvPr>
            <p:ph type="body" idx="1"/>
          </p:nvPr>
        </p:nvSpPr>
        <p:spPr>
          <a:xfrm>
            <a:off x="469900" y="4560888"/>
            <a:ext cx="637540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dirty="0"/>
              <a:t>On that note, our Bible passage for this session is from Paul’s letter to the Colossians, where he puts the idea of the Kingdom - God’s work of restoring the world - in different terms. </a:t>
            </a:r>
          </a:p>
          <a:p>
            <a:r>
              <a:rPr lang="en-CA" altLang="en-US" dirty="0"/>
              <a:t>This is from a contemporary version of the Bible called </a:t>
            </a:r>
            <a:r>
              <a:rPr lang="en-CA" altLang="en-US" i="1" dirty="0"/>
              <a:t>The Message</a:t>
            </a:r>
            <a:r>
              <a:rPr lang="en-CA" altLang="en-US" dirty="0"/>
              <a:t>, which you may know. Anyone want to volunteer to read it?</a:t>
            </a:r>
          </a:p>
          <a:p>
            <a:r>
              <a:rPr lang="en-CA" altLang="en-US" dirty="0"/>
              <a:t> </a:t>
            </a:r>
          </a:p>
          <a:p>
            <a:r>
              <a:rPr lang="en-CA" altLang="en-US" b="1" dirty="0"/>
              <a:t>We look at Jesus, this Son, and see the God who cannot be seen. We look at this Son and see God's original purpose in everything created. For everything, absolutely everything, above and below, visible and invisible, rank after rank after rank of angels - everything got started in him and finds its purpose in him. He was there before any of it came into existence and holds it all together right up to this moment. And when it comes to the church, he organizes and holds it together, like a head does a body. So spacious is he, so roomy, that everything of God finds its proper place in him without crowding. Not only that, but all the broken and dislocated pieces of the universe - people and things, animals and atoms - get properly fixed and fit together in vibrant harmonies, all because of his death, his blood that poured down from the Cross.</a:t>
            </a:r>
            <a:r>
              <a:rPr lang="en-US" altLang="en-US" b="1" dirty="0"/>
              <a:t>	</a:t>
            </a:r>
            <a:endParaRPr lang="en-CA" altLang="en-US" dirty="0"/>
          </a:p>
          <a:p>
            <a:endParaRPr lang="en-CA" altLang="en-US" dirty="0"/>
          </a:p>
        </p:txBody>
      </p:sp>
      <p:sp>
        <p:nvSpPr>
          <p:cNvPr id="53252" name="Slide Number Placeholder 3">
            <a:extLst>
              <a:ext uri="{FF2B5EF4-FFF2-40B4-BE49-F238E27FC236}">
                <a16:creationId xmlns:a16="http://schemas.microsoft.com/office/drawing/2014/main" id="{35F9AE16-9A67-6B90-A256-58AD40877B5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4225" indent="-301625">
              <a:defRPr>
                <a:solidFill>
                  <a:schemeClr val="tx1"/>
                </a:solidFill>
                <a:latin typeface="Arial" panose="020B0604020202020204" pitchFamily="34" charset="0"/>
              </a:defRPr>
            </a:lvl2pPr>
            <a:lvl3pPr marL="1208088" indent="-241300">
              <a:defRPr>
                <a:solidFill>
                  <a:schemeClr val="tx1"/>
                </a:solidFill>
                <a:latin typeface="Arial" panose="020B0604020202020204" pitchFamily="34" charset="0"/>
              </a:defRPr>
            </a:lvl3pPr>
            <a:lvl4pPr marL="1690688" indent="-241300">
              <a:defRPr>
                <a:solidFill>
                  <a:schemeClr val="tx1"/>
                </a:solidFill>
                <a:latin typeface="Arial" panose="020B0604020202020204" pitchFamily="34" charset="0"/>
              </a:defRPr>
            </a:lvl4pPr>
            <a:lvl5pPr marL="2174875" indent="-241300">
              <a:defRPr>
                <a:solidFill>
                  <a:schemeClr val="tx1"/>
                </a:solidFill>
                <a:latin typeface="Arial" panose="020B0604020202020204" pitchFamily="34" charset="0"/>
              </a:defRPr>
            </a:lvl5pPr>
            <a:lvl6pPr marL="2632075" indent="-241300" eaLnBrk="0" fontAlgn="base" hangingPunct="0">
              <a:spcBef>
                <a:spcPct val="0"/>
              </a:spcBef>
              <a:spcAft>
                <a:spcPct val="0"/>
              </a:spcAft>
              <a:defRPr>
                <a:solidFill>
                  <a:schemeClr val="tx1"/>
                </a:solidFill>
                <a:latin typeface="Arial" panose="020B0604020202020204" pitchFamily="34" charset="0"/>
              </a:defRPr>
            </a:lvl6pPr>
            <a:lvl7pPr marL="3089275" indent="-241300" eaLnBrk="0" fontAlgn="base" hangingPunct="0">
              <a:spcBef>
                <a:spcPct val="0"/>
              </a:spcBef>
              <a:spcAft>
                <a:spcPct val="0"/>
              </a:spcAft>
              <a:defRPr>
                <a:solidFill>
                  <a:schemeClr val="tx1"/>
                </a:solidFill>
                <a:latin typeface="Arial" panose="020B0604020202020204" pitchFamily="34" charset="0"/>
              </a:defRPr>
            </a:lvl7pPr>
            <a:lvl8pPr marL="3546475" indent="-241300" eaLnBrk="0" fontAlgn="base" hangingPunct="0">
              <a:spcBef>
                <a:spcPct val="0"/>
              </a:spcBef>
              <a:spcAft>
                <a:spcPct val="0"/>
              </a:spcAft>
              <a:defRPr>
                <a:solidFill>
                  <a:schemeClr val="tx1"/>
                </a:solidFill>
                <a:latin typeface="Arial" panose="020B0604020202020204" pitchFamily="34" charset="0"/>
              </a:defRPr>
            </a:lvl8pPr>
            <a:lvl9pPr marL="4003675" indent="-241300" eaLnBrk="0" fontAlgn="base" hangingPunct="0">
              <a:spcBef>
                <a:spcPct val="0"/>
              </a:spcBef>
              <a:spcAft>
                <a:spcPct val="0"/>
              </a:spcAft>
              <a:defRPr>
                <a:solidFill>
                  <a:schemeClr val="tx1"/>
                </a:solidFill>
                <a:latin typeface="Arial" panose="020B0604020202020204" pitchFamily="34" charset="0"/>
              </a:defRPr>
            </a:lvl9pPr>
          </a:lstStyle>
          <a:p>
            <a:fld id="{EE64F636-2A69-4EED-89AE-9FB32EE751FF}" type="slidenum">
              <a:rPr lang="en-GB" altLang="en-US">
                <a:latin typeface="Times New Roman" panose="02020603050405020304" pitchFamily="18" charset="0"/>
              </a:rPr>
              <a:pPr/>
              <a:t>16</a:t>
            </a:fld>
            <a:endParaRPr lang="en-GB" altLang="en-US">
              <a:latin typeface="Times New Roman" panose="02020603050405020304"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17F03490-DD23-6F14-40B1-B9289EA8CA42}"/>
              </a:ext>
            </a:extLst>
          </p:cNvPr>
          <p:cNvSpPr>
            <a:spLocks noGrp="1" noRot="1" noChangeAspect="1" noTextEdit="1"/>
          </p:cNvSpPr>
          <p:nvPr>
            <p:ph type="sldImg"/>
          </p:nvPr>
        </p:nvSpPr>
        <p:spPr>
          <a:xfrm>
            <a:off x="469900" y="727075"/>
            <a:ext cx="6375400" cy="3586163"/>
          </a:xfrm>
          <a:ln/>
        </p:spPr>
      </p:sp>
      <p:sp>
        <p:nvSpPr>
          <p:cNvPr id="54275" name="Notes Placeholder 2">
            <a:extLst>
              <a:ext uri="{FF2B5EF4-FFF2-40B4-BE49-F238E27FC236}">
                <a16:creationId xmlns:a16="http://schemas.microsoft.com/office/drawing/2014/main" id="{9CFDF46D-C6AD-4F0F-3E45-305D47A04D1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dirty="0"/>
              <a:t>Here are three questions for us to think about:</a:t>
            </a:r>
          </a:p>
          <a:p>
            <a:endParaRPr lang="en-CA" altLang="en-US" dirty="0"/>
          </a:p>
          <a:p>
            <a:r>
              <a:rPr lang="en-CA" altLang="en-US" dirty="0"/>
              <a:t>What is one thing you learn about Jesus from this passage? </a:t>
            </a:r>
          </a:p>
          <a:p>
            <a:r>
              <a:rPr lang="en-CA" altLang="en-US" dirty="0"/>
              <a:t>How does this passage relate to Jesus’ teaching about the kingdom? </a:t>
            </a:r>
          </a:p>
          <a:p>
            <a:r>
              <a:rPr lang="en-CA" altLang="en-US" dirty="0"/>
              <a:t>What is one encouraging thing for you in this passage?</a:t>
            </a:r>
          </a:p>
          <a:p>
            <a:r>
              <a:rPr lang="en-CA" altLang="en-US" dirty="0"/>
              <a:t> </a:t>
            </a:r>
          </a:p>
          <a:p>
            <a:r>
              <a:rPr lang="en-CA" altLang="en-US" dirty="0"/>
              <a:t>Take a minute to write down your own short answers to these questions. </a:t>
            </a:r>
          </a:p>
          <a:p>
            <a:r>
              <a:rPr lang="en-CA" altLang="en-US" dirty="0"/>
              <a:t>Now take a few more and discuss them as a group. Make sure someone writes down a few notes.  </a:t>
            </a:r>
          </a:p>
          <a:p>
            <a:r>
              <a:rPr lang="en-CA" altLang="en-US" b="1" dirty="0"/>
              <a:t> </a:t>
            </a:r>
            <a:endParaRPr lang="en-CA" altLang="en-US" dirty="0"/>
          </a:p>
          <a:p>
            <a:r>
              <a:rPr lang="en-CA" altLang="en-US" b="1" dirty="0"/>
              <a:t>&lt;&lt; Breakout Rooms – 10min&gt;&gt;</a:t>
            </a:r>
            <a:endParaRPr lang="en-CA" altLang="en-US" dirty="0"/>
          </a:p>
          <a:p>
            <a:r>
              <a:rPr lang="en-CA" altLang="en-US" dirty="0"/>
              <a:t> </a:t>
            </a:r>
          </a:p>
          <a:p>
            <a:endParaRPr lang="en-CA" altLang="en-US" dirty="0"/>
          </a:p>
        </p:txBody>
      </p:sp>
      <p:sp>
        <p:nvSpPr>
          <p:cNvPr id="54276" name="Slide Number Placeholder 3">
            <a:extLst>
              <a:ext uri="{FF2B5EF4-FFF2-40B4-BE49-F238E27FC236}">
                <a16:creationId xmlns:a16="http://schemas.microsoft.com/office/drawing/2014/main" id="{9545B3DF-24B6-E6E0-50C8-C3E838CE399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4225" indent="-301625">
              <a:defRPr>
                <a:solidFill>
                  <a:schemeClr val="tx1"/>
                </a:solidFill>
                <a:latin typeface="Arial" panose="020B0604020202020204" pitchFamily="34" charset="0"/>
              </a:defRPr>
            </a:lvl2pPr>
            <a:lvl3pPr marL="1208088" indent="-241300">
              <a:defRPr>
                <a:solidFill>
                  <a:schemeClr val="tx1"/>
                </a:solidFill>
                <a:latin typeface="Arial" panose="020B0604020202020204" pitchFamily="34" charset="0"/>
              </a:defRPr>
            </a:lvl3pPr>
            <a:lvl4pPr marL="1690688" indent="-241300">
              <a:defRPr>
                <a:solidFill>
                  <a:schemeClr val="tx1"/>
                </a:solidFill>
                <a:latin typeface="Arial" panose="020B0604020202020204" pitchFamily="34" charset="0"/>
              </a:defRPr>
            </a:lvl4pPr>
            <a:lvl5pPr marL="2174875" indent="-241300">
              <a:defRPr>
                <a:solidFill>
                  <a:schemeClr val="tx1"/>
                </a:solidFill>
                <a:latin typeface="Arial" panose="020B0604020202020204" pitchFamily="34" charset="0"/>
              </a:defRPr>
            </a:lvl5pPr>
            <a:lvl6pPr marL="2632075" indent="-241300" eaLnBrk="0" fontAlgn="base" hangingPunct="0">
              <a:spcBef>
                <a:spcPct val="0"/>
              </a:spcBef>
              <a:spcAft>
                <a:spcPct val="0"/>
              </a:spcAft>
              <a:defRPr>
                <a:solidFill>
                  <a:schemeClr val="tx1"/>
                </a:solidFill>
                <a:latin typeface="Arial" panose="020B0604020202020204" pitchFamily="34" charset="0"/>
              </a:defRPr>
            </a:lvl6pPr>
            <a:lvl7pPr marL="3089275" indent="-241300" eaLnBrk="0" fontAlgn="base" hangingPunct="0">
              <a:spcBef>
                <a:spcPct val="0"/>
              </a:spcBef>
              <a:spcAft>
                <a:spcPct val="0"/>
              </a:spcAft>
              <a:defRPr>
                <a:solidFill>
                  <a:schemeClr val="tx1"/>
                </a:solidFill>
                <a:latin typeface="Arial" panose="020B0604020202020204" pitchFamily="34" charset="0"/>
              </a:defRPr>
            </a:lvl7pPr>
            <a:lvl8pPr marL="3546475" indent="-241300" eaLnBrk="0" fontAlgn="base" hangingPunct="0">
              <a:spcBef>
                <a:spcPct val="0"/>
              </a:spcBef>
              <a:spcAft>
                <a:spcPct val="0"/>
              </a:spcAft>
              <a:defRPr>
                <a:solidFill>
                  <a:schemeClr val="tx1"/>
                </a:solidFill>
                <a:latin typeface="Arial" panose="020B0604020202020204" pitchFamily="34" charset="0"/>
              </a:defRPr>
            </a:lvl8pPr>
            <a:lvl9pPr marL="4003675" indent="-241300" eaLnBrk="0" fontAlgn="base" hangingPunct="0">
              <a:spcBef>
                <a:spcPct val="0"/>
              </a:spcBef>
              <a:spcAft>
                <a:spcPct val="0"/>
              </a:spcAft>
              <a:defRPr>
                <a:solidFill>
                  <a:schemeClr val="tx1"/>
                </a:solidFill>
                <a:latin typeface="Arial" panose="020B0604020202020204" pitchFamily="34" charset="0"/>
              </a:defRPr>
            </a:lvl9pPr>
          </a:lstStyle>
          <a:p>
            <a:fld id="{37E0B5B2-77D1-46B7-9E94-5A85994504BF}" type="slidenum">
              <a:rPr lang="en-GB" altLang="en-US">
                <a:latin typeface="Times New Roman" panose="02020603050405020304" pitchFamily="18" charset="0"/>
              </a:rPr>
              <a:pPr/>
              <a:t>17</a:t>
            </a:fld>
            <a:endParaRPr lang="en-GB" altLang="en-US">
              <a:latin typeface="Times New Roman" panose="02020603050405020304"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147507DD-D5B8-F908-6D07-F6B26939AA72}"/>
              </a:ext>
            </a:extLst>
          </p:cNvPr>
          <p:cNvSpPr>
            <a:spLocks noGrp="1" noRot="1" noChangeAspect="1" noTextEdit="1"/>
          </p:cNvSpPr>
          <p:nvPr>
            <p:ph type="sldImg"/>
          </p:nvPr>
        </p:nvSpPr>
        <p:spPr>
          <a:xfrm>
            <a:off x="469900" y="727075"/>
            <a:ext cx="6375400" cy="3586163"/>
          </a:xfrm>
          <a:ln/>
        </p:spPr>
      </p:sp>
      <p:sp>
        <p:nvSpPr>
          <p:cNvPr id="55299" name="Notes Placeholder 2">
            <a:extLst>
              <a:ext uri="{FF2B5EF4-FFF2-40B4-BE49-F238E27FC236}">
                <a16:creationId xmlns:a16="http://schemas.microsoft.com/office/drawing/2014/main" id="{86769FE9-42E9-1333-A706-595B9936B93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b="1" dirty="0"/>
              <a:t>All right, welcome back. Now that we’ve gotten a start on the answer to What is the Gospel? </a:t>
            </a:r>
          </a:p>
          <a:p>
            <a:r>
              <a:rPr lang="en-CA" altLang="en-US" b="1" dirty="0"/>
              <a:t>We move on to #2 of our Big Questions: What is the church? </a:t>
            </a:r>
          </a:p>
          <a:p>
            <a:endParaRPr lang="en-CA" altLang="en-US" b="1" dirty="0"/>
          </a:p>
          <a:p>
            <a:r>
              <a:rPr lang="en-CA" altLang="en-US" b="1" dirty="0"/>
              <a:t>Let’s start by asking: What answers might the person on the street give to the question, What is the church?</a:t>
            </a:r>
            <a:endParaRPr lang="en-CA" altLang="en-US" dirty="0"/>
          </a:p>
          <a:p>
            <a:endParaRPr lang="en-CA" altLang="en-US" dirty="0"/>
          </a:p>
          <a:p>
            <a:r>
              <a:rPr lang="en-CA" altLang="en-US" dirty="0"/>
              <a:t>I’m going to send you to your Breakout Rooms. Take a minute to make a list of your own answers. Then write down a few words describing how you believe people “on the street” or “in your community” might feel about the church. </a:t>
            </a:r>
          </a:p>
          <a:p>
            <a:endParaRPr lang="en-CA" altLang="en-US" dirty="0"/>
          </a:p>
          <a:p>
            <a:r>
              <a:rPr lang="en-CA" altLang="en-US" dirty="0"/>
              <a:t>Take a few minutes with your group to discuss the similarities and differences in your answers to those 2 questions.</a:t>
            </a:r>
          </a:p>
          <a:p>
            <a:endParaRPr lang="en-CA" altLang="en-US" dirty="0"/>
          </a:p>
          <a:p>
            <a:r>
              <a:rPr lang="en-CA" altLang="en-US" b="1" dirty="0"/>
              <a:t>&lt;&lt;BREAKOUT ROOMS – 10 min&gt;&gt;</a:t>
            </a:r>
          </a:p>
        </p:txBody>
      </p:sp>
      <p:sp>
        <p:nvSpPr>
          <p:cNvPr id="55300" name="Slide Number Placeholder 3">
            <a:extLst>
              <a:ext uri="{FF2B5EF4-FFF2-40B4-BE49-F238E27FC236}">
                <a16:creationId xmlns:a16="http://schemas.microsoft.com/office/drawing/2014/main" id="{AA52FF9F-E563-77E3-9A9D-F5142FC46F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4225" indent="-301625">
              <a:defRPr>
                <a:solidFill>
                  <a:schemeClr val="tx1"/>
                </a:solidFill>
                <a:latin typeface="Arial" panose="020B0604020202020204" pitchFamily="34" charset="0"/>
              </a:defRPr>
            </a:lvl2pPr>
            <a:lvl3pPr marL="1208088" indent="-241300">
              <a:defRPr>
                <a:solidFill>
                  <a:schemeClr val="tx1"/>
                </a:solidFill>
                <a:latin typeface="Arial" panose="020B0604020202020204" pitchFamily="34" charset="0"/>
              </a:defRPr>
            </a:lvl3pPr>
            <a:lvl4pPr marL="1690688" indent="-241300">
              <a:defRPr>
                <a:solidFill>
                  <a:schemeClr val="tx1"/>
                </a:solidFill>
                <a:latin typeface="Arial" panose="020B0604020202020204" pitchFamily="34" charset="0"/>
              </a:defRPr>
            </a:lvl4pPr>
            <a:lvl5pPr marL="2174875" indent="-241300">
              <a:defRPr>
                <a:solidFill>
                  <a:schemeClr val="tx1"/>
                </a:solidFill>
                <a:latin typeface="Arial" panose="020B0604020202020204" pitchFamily="34" charset="0"/>
              </a:defRPr>
            </a:lvl5pPr>
            <a:lvl6pPr marL="2632075" indent="-241300" eaLnBrk="0" fontAlgn="base" hangingPunct="0">
              <a:spcBef>
                <a:spcPct val="0"/>
              </a:spcBef>
              <a:spcAft>
                <a:spcPct val="0"/>
              </a:spcAft>
              <a:defRPr>
                <a:solidFill>
                  <a:schemeClr val="tx1"/>
                </a:solidFill>
                <a:latin typeface="Arial" panose="020B0604020202020204" pitchFamily="34" charset="0"/>
              </a:defRPr>
            </a:lvl6pPr>
            <a:lvl7pPr marL="3089275" indent="-241300" eaLnBrk="0" fontAlgn="base" hangingPunct="0">
              <a:spcBef>
                <a:spcPct val="0"/>
              </a:spcBef>
              <a:spcAft>
                <a:spcPct val="0"/>
              </a:spcAft>
              <a:defRPr>
                <a:solidFill>
                  <a:schemeClr val="tx1"/>
                </a:solidFill>
                <a:latin typeface="Arial" panose="020B0604020202020204" pitchFamily="34" charset="0"/>
              </a:defRPr>
            </a:lvl7pPr>
            <a:lvl8pPr marL="3546475" indent="-241300" eaLnBrk="0" fontAlgn="base" hangingPunct="0">
              <a:spcBef>
                <a:spcPct val="0"/>
              </a:spcBef>
              <a:spcAft>
                <a:spcPct val="0"/>
              </a:spcAft>
              <a:defRPr>
                <a:solidFill>
                  <a:schemeClr val="tx1"/>
                </a:solidFill>
                <a:latin typeface="Arial" panose="020B0604020202020204" pitchFamily="34" charset="0"/>
              </a:defRPr>
            </a:lvl8pPr>
            <a:lvl9pPr marL="4003675" indent="-241300" eaLnBrk="0" fontAlgn="base" hangingPunct="0">
              <a:spcBef>
                <a:spcPct val="0"/>
              </a:spcBef>
              <a:spcAft>
                <a:spcPct val="0"/>
              </a:spcAft>
              <a:defRPr>
                <a:solidFill>
                  <a:schemeClr val="tx1"/>
                </a:solidFill>
                <a:latin typeface="Arial" panose="020B0604020202020204" pitchFamily="34" charset="0"/>
              </a:defRPr>
            </a:lvl9pPr>
          </a:lstStyle>
          <a:p>
            <a:fld id="{DA1DC1AC-6C1C-4FD3-857C-116170C50294}" type="slidenum">
              <a:rPr lang="en-US" altLang="en-US">
                <a:latin typeface="Times New Roman" panose="02020603050405020304" pitchFamily="18" charset="0"/>
              </a:rPr>
              <a:pPr/>
              <a:t>18</a:t>
            </a:fld>
            <a:endParaRPr lang="en-US" altLang="en-US">
              <a:latin typeface="Times New Roman" panose="02020603050405020304"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a:extLst>
              <a:ext uri="{FF2B5EF4-FFF2-40B4-BE49-F238E27FC236}">
                <a16:creationId xmlns:a16="http://schemas.microsoft.com/office/drawing/2014/main" id="{1CC43F14-1029-23BB-9A8B-26C8C9783692}"/>
              </a:ext>
            </a:extLst>
          </p:cNvPr>
          <p:cNvSpPr>
            <a:spLocks noGrp="1" noRot="1" noChangeAspect="1" noTextEdit="1"/>
          </p:cNvSpPr>
          <p:nvPr>
            <p:ph type="sldImg"/>
          </p:nvPr>
        </p:nvSpPr>
        <p:spPr>
          <a:xfrm>
            <a:off x="469900" y="727075"/>
            <a:ext cx="6375400" cy="3586163"/>
          </a:xfrm>
          <a:ln/>
        </p:spPr>
      </p:sp>
      <p:sp>
        <p:nvSpPr>
          <p:cNvPr id="57347" name="Notes Placeholder 2">
            <a:extLst>
              <a:ext uri="{FF2B5EF4-FFF2-40B4-BE49-F238E27FC236}">
                <a16:creationId xmlns:a16="http://schemas.microsoft.com/office/drawing/2014/main" id="{008F9ABB-12ED-CD93-1E71-E735ADEE22D6}"/>
              </a:ext>
            </a:extLst>
          </p:cNvPr>
          <p:cNvSpPr>
            <a:spLocks noGrp="1"/>
          </p:cNvSpPr>
          <p:nvPr>
            <p:ph type="body" idx="1"/>
          </p:nvPr>
        </p:nvSpPr>
        <p:spPr>
          <a:xfrm>
            <a:off x="469900" y="4560888"/>
            <a:ext cx="6375400" cy="5040312"/>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CA" altLang="en-US" b="1" dirty="0"/>
              <a:t>For “people in your community” you may have had responses along these lines: </a:t>
            </a:r>
          </a:p>
          <a:p>
            <a:pPr marL="181240" indent="-181240">
              <a:buFont typeface="Arial" panose="020B0604020202020204" pitchFamily="34" charset="0"/>
              <a:buChar char="•"/>
              <a:defRPr/>
            </a:pPr>
            <a:r>
              <a:rPr lang="en-CA" altLang="en-US" b="1" dirty="0"/>
              <a:t>The church is a building/an institution, </a:t>
            </a:r>
          </a:p>
          <a:p>
            <a:pPr marL="181240" indent="-181240">
              <a:buFont typeface="Arial" panose="020B0604020202020204" pitchFamily="34" charset="0"/>
              <a:buChar char="•"/>
              <a:defRPr/>
            </a:pPr>
            <a:r>
              <a:rPr lang="en-CA" altLang="en-US" b="1" dirty="0"/>
              <a:t>A collection of old religious folk,</a:t>
            </a:r>
          </a:p>
          <a:p>
            <a:pPr marL="181240" indent="-181240">
              <a:buFont typeface="Arial" panose="020B0604020202020204" pitchFamily="34" charset="0"/>
              <a:buChar char="•"/>
              <a:defRPr/>
            </a:pPr>
            <a:r>
              <a:rPr lang="en-CA" altLang="en-US" b="1" dirty="0"/>
              <a:t>A bunch of hypocrites, </a:t>
            </a:r>
          </a:p>
          <a:p>
            <a:pPr marL="181240" indent="-181240">
              <a:buFont typeface="Arial" panose="020B0604020202020204" pitchFamily="34" charset="0"/>
              <a:buChar char="•"/>
              <a:defRPr/>
            </a:pPr>
            <a:r>
              <a:rPr lang="en-CA" altLang="en-US" b="1" dirty="0"/>
              <a:t>That place that does the dinner theatre shows / Blessing of the Animals, etc..</a:t>
            </a:r>
          </a:p>
          <a:p>
            <a:pPr marL="181240" indent="-181240">
              <a:buFont typeface="Arial" panose="020B0604020202020204" pitchFamily="34" charset="0"/>
              <a:buChar char="•"/>
              <a:defRPr/>
            </a:pPr>
            <a:r>
              <a:rPr lang="en-CA" altLang="en-US" b="1" dirty="0"/>
              <a:t>Or maybe even: A place for people to develop their spirituality. </a:t>
            </a:r>
            <a:endParaRPr lang="en-CA" altLang="en-US" dirty="0"/>
          </a:p>
          <a:p>
            <a:pPr>
              <a:defRPr/>
            </a:pPr>
            <a:endParaRPr lang="en-CA" altLang="en-US" dirty="0"/>
          </a:p>
          <a:p>
            <a:pPr>
              <a:defRPr/>
            </a:pPr>
            <a:r>
              <a:rPr lang="en-CA" altLang="en-US" dirty="0"/>
              <a:t>For those of us already “in” the church, answers might include:</a:t>
            </a:r>
          </a:p>
          <a:p>
            <a:pPr marL="181240" indent="-181240">
              <a:buFont typeface="Arial" panose="020B0604020202020204" pitchFamily="34" charset="0"/>
              <a:buChar char="•"/>
              <a:defRPr/>
            </a:pPr>
            <a:r>
              <a:rPr lang="en-CA" altLang="en-US" dirty="0"/>
              <a:t>The church is where my friends are</a:t>
            </a:r>
          </a:p>
          <a:p>
            <a:pPr marL="181240" indent="-181240">
              <a:buFont typeface="Arial" panose="020B0604020202020204" pitchFamily="34" charset="0"/>
              <a:buChar char="•"/>
              <a:defRPr/>
            </a:pPr>
            <a:r>
              <a:rPr lang="en-CA" altLang="en-US" dirty="0"/>
              <a:t>A place to experience God</a:t>
            </a:r>
          </a:p>
          <a:p>
            <a:pPr marL="181240" indent="-181240">
              <a:buFont typeface="Arial" panose="020B0604020202020204" pitchFamily="34" charset="0"/>
              <a:buChar char="•"/>
              <a:defRPr/>
            </a:pPr>
            <a:r>
              <a:rPr lang="en-CA" altLang="en-US" dirty="0"/>
              <a:t>The building where we worship</a:t>
            </a:r>
          </a:p>
          <a:p>
            <a:pPr marL="181240" indent="-181240">
              <a:buFont typeface="Arial" panose="020B0604020202020204" pitchFamily="34" charset="0"/>
              <a:buChar char="•"/>
              <a:defRPr/>
            </a:pPr>
            <a:r>
              <a:rPr lang="en-CA" altLang="en-US" dirty="0"/>
              <a:t>A community gathering place</a:t>
            </a:r>
          </a:p>
          <a:p>
            <a:pPr marL="181240" indent="-181240">
              <a:buFont typeface="Arial" panose="020B0604020202020204" pitchFamily="34" charset="0"/>
              <a:buChar char="•"/>
              <a:defRPr/>
            </a:pPr>
            <a:r>
              <a:rPr lang="en-CA" altLang="en-US" dirty="0">
                <a:sym typeface="Wingdings" panose="05000000000000000000" pitchFamily="2" charset="2"/>
              </a:rPr>
              <a:t></a:t>
            </a:r>
            <a:r>
              <a:rPr lang="en-CA" altLang="en-US" dirty="0"/>
              <a:t> what else?</a:t>
            </a:r>
          </a:p>
          <a:p>
            <a:pPr marL="181240" indent="-181240">
              <a:buFont typeface="Arial" panose="020B0604020202020204" pitchFamily="34" charset="0"/>
              <a:buChar char="•"/>
              <a:defRPr/>
            </a:pPr>
            <a:endParaRPr lang="en-CA" altLang="en-US" dirty="0"/>
          </a:p>
          <a:p>
            <a:pPr>
              <a:defRPr/>
            </a:pPr>
            <a:r>
              <a:rPr lang="en-CA" altLang="en-US" dirty="0"/>
              <a:t>Now think about what we said about the Gospel. The Gospel is the Good News of the Kingdom: that in Jesus Christ God is at work putting the world back together. This is the mission of God.</a:t>
            </a:r>
          </a:p>
          <a:p>
            <a:pPr>
              <a:defRPr/>
            </a:pPr>
            <a:r>
              <a:rPr lang="en-CA" altLang="en-US" dirty="0"/>
              <a:t>So we need to ask: How does the church relate to the Gospel?  </a:t>
            </a:r>
          </a:p>
        </p:txBody>
      </p:sp>
      <p:sp>
        <p:nvSpPr>
          <p:cNvPr id="56324" name="Slide Number Placeholder 3">
            <a:extLst>
              <a:ext uri="{FF2B5EF4-FFF2-40B4-BE49-F238E27FC236}">
                <a16:creationId xmlns:a16="http://schemas.microsoft.com/office/drawing/2014/main" id="{1354615C-483C-B92D-1B7C-2ED286BB195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4225" indent="-301625">
              <a:defRPr>
                <a:solidFill>
                  <a:schemeClr val="tx1"/>
                </a:solidFill>
                <a:latin typeface="Arial" panose="020B0604020202020204" pitchFamily="34" charset="0"/>
              </a:defRPr>
            </a:lvl2pPr>
            <a:lvl3pPr marL="1208088" indent="-241300">
              <a:defRPr>
                <a:solidFill>
                  <a:schemeClr val="tx1"/>
                </a:solidFill>
                <a:latin typeface="Arial" panose="020B0604020202020204" pitchFamily="34" charset="0"/>
              </a:defRPr>
            </a:lvl3pPr>
            <a:lvl4pPr marL="1690688" indent="-241300">
              <a:defRPr>
                <a:solidFill>
                  <a:schemeClr val="tx1"/>
                </a:solidFill>
                <a:latin typeface="Arial" panose="020B0604020202020204" pitchFamily="34" charset="0"/>
              </a:defRPr>
            </a:lvl4pPr>
            <a:lvl5pPr marL="2174875" indent="-241300">
              <a:defRPr>
                <a:solidFill>
                  <a:schemeClr val="tx1"/>
                </a:solidFill>
                <a:latin typeface="Arial" panose="020B0604020202020204" pitchFamily="34" charset="0"/>
              </a:defRPr>
            </a:lvl5pPr>
            <a:lvl6pPr marL="2632075" indent="-241300" eaLnBrk="0" fontAlgn="base" hangingPunct="0">
              <a:spcBef>
                <a:spcPct val="0"/>
              </a:spcBef>
              <a:spcAft>
                <a:spcPct val="0"/>
              </a:spcAft>
              <a:defRPr>
                <a:solidFill>
                  <a:schemeClr val="tx1"/>
                </a:solidFill>
                <a:latin typeface="Arial" panose="020B0604020202020204" pitchFamily="34" charset="0"/>
              </a:defRPr>
            </a:lvl6pPr>
            <a:lvl7pPr marL="3089275" indent="-241300" eaLnBrk="0" fontAlgn="base" hangingPunct="0">
              <a:spcBef>
                <a:spcPct val="0"/>
              </a:spcBef>
              <a:spcAft>
                <a:spcPct val="0"/>
              </a:spcAft>
              <a:defRPr>
                <a:solidFill>
                  <a:schemeClr val="tx1"/>
                </a:solidFill>
                <a:latin typeface="Arial" panose="020B0604020202020204" pitchFamily="34" charset="0"/>
              </a:defRPr>
            </a:lvl7pPr>
            <a:lvl8pPr marL="3546475" indent="-241300" eaLnBrk="0" fontAlgn="base" hangingPunct="0">
              <a:spcBef>
                <a:spcPct val="0"/>
              </a:spcBef>
              <a:spcAft>
                <a:spcPct val="0"/>
              </a:spcAft>
              <a:defRPr>
                <a:solidFill>
                  <a:schemeClr val="tx1"/>
                </a:solidFill>
                <a:latin typeface="Arial" panose="020B0604020202020204" pitchFamily="34" charset="0"/>
              </a:defRPr>
            </a:lvl8pPr>
            <a:lvl9pPr marL="4003675" indent="-241300" eaLnBrk="0" fontAlgn="base" hangingPunct="0">
              <a:spcBef>
                <a:spcPct val="0"/>
              </a:spcBef>
              <a:spcAft>
                <a:spcPct val="0"/>
              </a:spcAft>
              <a:defRPr>
                <a:solidFill>
                  <a:schemeClr val="tx1"/>
                </a:solidFill>
                <a:latin typeface="Arial" panose="020B0604020202020204" pitchFamily="34" charset="0"/>
              </a:defRPr>
            </a:lvl9pPr>
          </a:lstStyle>
          <a:p>
            <a:fld id="{1A98E76A-D9F9-49A3-AD87-F704628E7DC7}" type="slidenum">
              <a:rPr lang="en-GB" altLang="en-US">
                <a:latin typeface="Times New Roman" panose="02020603050405020304" pitchFamily="18" charset="0"/>
              </a:rPr>
              <a:pPr/>
              <a:t>19</a:t>
            </a:fld>
            <a:endParaRPr lang="en-GB" altLang="en-US">
              <a:latin typeface="Times New Roman" panose="02020603050405020304"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57109F53-EB01-72CC-346D-19185CF1A6AD}"/>
              </a:ext>
            </a:extLst>
          </p:cNvPr>
          <p:cNvSpPr>
            <a:spLocks noGrp="1" noRot="1" noChangeAspect="1" noTextEdit="1"/>
          </p:cNvSpPr>
          <p:nvPr>
            <p:ph type="sldImg"/>
          </p:nvPr>
        </p:nvSpPr>
        <p:spPr>
          <a:xfrm>
            <a:off x="469900" y="727075"/>
            <a:ext cx="6375400" cy="3586163"/>
          </a:xfrm>
          <a:ln/>
        </p:spPr>
      </p:sp>
      <p:sp>
        <p:nvSpPr>
          <p:cNvPr id="57347" name="Notes Placeholder 2">
            <a:extLst>
              <a:ext uri="{FF2B5EF4-FFF2-40B4-BE49-F238E27FC236}">
                <a16:creationId xmlns:a16="http://schemas.microsoft.com/office/drawing/2014/main" id="{DC3A2C70-72D3-2BCD-B6DB-97A2C50B1CE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t>Think back to that story of Jesus announcing the Kingdom. The kingdom is here, he says. So repent and believe: turn your lives around, go God’s way instead of your own way. </a:t>
            </a:r>
            <a:endParaRPr lang="en-CA" altLang="en-US"/>
          </a:p>
          <a:p>
            <a:r>
              <a:rPr lang="en-US" altLang="en-US" b="1"/>
              <a:t> </a:t>
            </a:r>
            <a:endParaRPr lang="en-CA" altLang="en-US"/>
          </a:p>
          <a:p>
            <a:r>
              <a:rPr lang="en-US" altLang="en-US" b="1"/>
              <a:t>And what’s the very next thing that happens? He invites four people to join him in the work of the Kingdom! </a:t>
            </a:r>
            <a:endParaRPr lang="en-CA" altLang="en-US"/>
          </a:p>
          <a:p>
            <a:r>
              <a:rPr lang="en-CA" altLang="en-US"/>
              <a:t> </a:t>
            </a:r>
          </a:p>
          <a:p>
            <a:endParaRPr lang="en-CA" altLang="en-US"/>
          </a:p>
          <a:p>
            <a:endParaRPr lang="en-CA" altLang="en-US"/>
          </a:p>
        </p:txBody>
      </p:sp>
      <p:sp>
        <p:nvSpPr>
          <p:cNvPr id="57348" name="Slide Number Placeholder 3">
            <a:extLst>
              <a:ext uri="{FF2B5EF4-FFF2-40B4-BE49-F238E27FC236}">
                <a16:creationId xmlns:a16="http://schemas.microsoft.com/office/drawing/2014/main" id="{846F152D-637D-B145-6C2E-D9B9D00E57B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4225" indent="-301625">
              <a:defRPr>
                <a:solidFill>
                  <a:schemeClr val="tx1"/>
                </a:solidFill>
                <a:latin typeface="Arial" panose="020B0604020202020204" pitchFamily="34" charset="0"/>
              </a:defRPr>
            </a:lvl2pPr>
            <a:lvl3pPr marL="1208088" indent="-241300">
              <a:defRPr>
                <a:solidFill>
                  <a:schemeClr val="tx1"/>
                </a:solidFill>
                <a:latin typeface="Arial" panose="020B0604020202020204" pitchFamily="34" charset="0"/>
              </a:defRPr>
            </a:lvl3pPr>
            <a:lvl4pPr marL="1690688" indent="-241300">
              <a:defRPr>
                <a:solidFill>
                  <a:schemeClr val="tx1"/>
                </a:solidFill>
                <a:latin typeface="Arial" panose="020B0604020202020204" pitchFamily="34" charset="0"/>
              </a:defRPr>
            </a:lvl4pPr>
            <a:lvl5pPr marL="2174875" indent="-241300">
              <a:defRPr>
                <a:solidFill>
                  <a:schemeClr val="tx1"/>
                </a:solidFill>
                <a:latin typeface="Arial" panose="020B0604020202020204" pitchFamily="34" charset="0"/>
              </a:defRPr>
            </a:lvl5pPr>
            <a:lvl6pPr marL="2632075" indent="-241300" eaLnBrk="0" fontAlgn="base" hangingPunct="0">
              <a:spcBef>
                <a:spcPct val="0"/>
              </a:spcBef>
              <a:spcAft>
                <a:spcPct val="0"/>
              </a:spcAft>
              <a:defRPr>
                <a:solidFill>
                  <a:schemeClr val="tx1"/>
                </a:solidFill>
                <a:latin typeface="Arial" panose="020B0604020202020204" pitchFamily="34" charset="0"/>
              </a:defRPr>
            </a:lvl6pPr>
            <a:lvl7pPr marL="3089275" indent="-241300" eaLnBrk="0" fontAlgn="base" hangingPunct="0">
              <a:spcBef>
                <a:spcPct val="0"/>
              </a:spcBef>
              <a:spcAft>
                <a:spcPct val="0"/>
              </a:spcAft>
              <a:defRPr>
                <a:solidFill>
                  <a:schemeClr val="tx1"/>
                </a:solidFill>
                <a:latin typeface="Arial" panose="020B0604020202020204" pitchFamily="34" charset="0"/>
              </a:defRPr>
            </a:lvl7pPr>
            <a:lvl8pPr marL="3546475" indent="-241300" eaLnBrk="0" fontAlgn="base" hangingPunct="0">
              <a:spcBef>
                <a:spcPct val="0"/>
              </a:spcBef>
              <a:spcAft>
                <a:spcPct val="0"/>
              </a:spcAft>
              <a:defRPr>
                <a:solidFill>
                  <a:schemeClr val="tx1"/>
                </a:solidFill>
                <a:latin typeface="Arial" panose="020B0604020202020204" pitchFamily="34" charset="0"/>
              </a:defRPr>
            </a:lvl8pPr>
            <a:lvl9pPr marL="4003675" indent="-241300" eaLnBrk="0" fontAlgn="base" hangingPunct="0">
              <a:spcBef>
                <a:spcPct val="0"/>
              </a:spcBef>
              <a:spcAft>
                <a:spcPct val="0"/>
              </a:spcAft>
              <a:defRPr>
                <a:solidFill>
                  <a:schemeClr val="tx1"/>
                </a:solidFill>
                <a:latin typeface="Arial" panose="020B0604020202020204" pitchFamily="34" charset="0"/>
              </a:defRPr>
            </a:lvl9pPr>
          </a:lstStyle>
          <a:p>
            <a:fld id="{37BB62E7-4A1F-4B74-BDD1-29519ECF4459}" type="slidenum">
              <a:rPr lang="en-GB" altLang="en-US">
                <a:latin typeface="Times New Roman" panose="02020603050405020304" pitchFamily="18" charset="0"/>
              </a:rPr>
              <a:pPr/>
              <a:t>20</a:t>
            </a:fld>
            <a:endParaRPr lang="en-GB" altLang="en-US">
              <a:latin typeface="Times New Roman" panose="02020603050405020304"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id="{F21A70AF-01DB-DB09-0CE2-1BD0493FAA7E}"/>
              </a:ext>
            </a:extLst>
          </p:cNvPr>
          <p:cNvSpPr>
            <a:spLocks noGrp="1" noRot="1" noChangeAspect="1" noTextEdit="1"/>
          </p:cNvSpPr>
          <p:nvPr>
            <p:ph type="sldImg"/>
          </p:nvPr>
        </p:nvSpPr>
        <p:spPr>
          <a:xfrm>
            <a:off x="469900" y="727075"/>
            <a:ext cx="6375400" cy="3586163"/>
          </a:xfrm>
          <a:ln/>
        </p:spPr>
      </p:sp>
      <p:sp>
        <p:nvSpPr>
          <p:cNvPr id="58371" name="Notes Placeholder 2">
            <a:extLst>
              <a:ext uri="{FF2B5EF4-FFF2-40B4-BE49-F238E27FC236}">
                <a16:creationId xmlns:a16="http://schemas.microsoft.com/office/drawing/2014/main" id="{98BDF67F-DB08-33CC-4DCB-DF72D11D75DB}"/>
              </a:ext>
            </a:extLst>
          </p:cNvPr>
          <p:cNvSpPr>
            <a:spLocks noGrp="1"/>
          </p:cNvSpPr>
          <p:nvPr>
            <p:ph type="body" idx="1"/>
          </p:nvPr>
        </p:nvSpPr>
        <p:spPr>
          <a:xfrm>
            <a:off x="469900" y="4560888"/>
            <a:ext cx="637540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dirty="0"/>
              <a:t>We can put it like this: </a:t>
            </a:r>
          </a:p>
          <a:p>
            <a:endParaRPr lang="en-CA" altLang="en-US" dirty="0"/>
          </a:p>
          <a:p>
            <a:r>
              <a:rPr lang="en-CA" altLang="en-US" dirty="0"/>
              <a:t>If the Gospel is that God is at work to restore all things through Jesus Christ THEN the heart of Church is people who have responded to Jesus’ call  to “repent and believe”, much like those first four fishermen.</a:t>
            </a:r>
          </a:p>
          <a:p>
            <a:r>
              <a:rPr lang="en-CA" altLang="en-US" dirty="0"/>
              <a:t> </a:t>
            </a:r>
          </a:p>
          <a:p>
            <a:r>
              <a:rPr lang="en-CA" altLang="en-US" b="1" dirty="0"/>
              <a:t>So it is the Gospel that </a:t>
            </a:r>
            <a:r>
              <a:rPr lang="en-CA" altLang="en-US" b="1" i="1" dirty="0"/>
              <a:t>creates</a:t>
            </a:r>
            <a:r>
              <a:rPr lang="en-CA" altLang="en-US" b="1" dirty="0"/>
              <a:t> the Church. Without the Gospel, there would be no church. If we forget the Gospel, we forget what church is for. </a:t>
            </a:r>
            <a:endParaRPr lang="en-CA" altLang="en-US" dirty="0"/>
          </a:p>
          <a:p>
            <a:r>
              <a:rPr lang="en-CA" altLang="en-US" dirty="0"/>
              <a:t> </a:t>
            </a:r>
          </a:p>
          <a:p>
            <a:r>
              <a:rPr lang="en-CA" altLang="en-US" b="1" dirty="0"/>
              <a:t>If we forget that we are part of the mission of God, the church will just become another religious institution.</a:t>
            </a:r>
          </a:p>
          <a:p>
            <a:r>
              <a:rPr lang="en-CA" altLang="en-US" dirty="0"/>
              <a:t> </a:t>
            </a:r>
          </a:p>
          <a:p>
            <a:r>
              <a:rPr lang="en-CA" altLang="en-US" b="1" dirty="0"/>
              <a:t>Conversely, if we want the church to flourish, the first thing we need to do is remember the Gospel, and that the church exists to serve the Gospel and God’s mission in the world.</a:t>
            </a:r>
            <a:endParaRPr lang="en-CA" altLang="en-US" dirty="0"/>
          </a:p>
          <a:p>
            <a:r>
              <a:rPr lang="en-CA" altLang="en-US" dirty="0"/>
              <a:t> </a:t>
            </a:r>
          </a:p>
          <a:p>
            <a:r>
              <a:rPr lang="en-CA" altLang="en-US" dirty="0"/>
              <a:t>In 1997’s Beyond Duty: A Passion for Christ, a Heart for Mission, Tim Dearborn says:</a:t>
            </a:r>
          </a:p>
          <a:p>
            <a:endParaRPr lang="en-CA" altLang="en-US" dirty="0"/>
          </a:p>
        </p:txBody>
      </p:sp>
      <p:sp>
        <p:nvSpPr>
          <p:cNvPr id="58372" name="Slide Number Placeholder 3">
            <a:extLst>
              <a:ext uri="{FF2B5EF4-FFF2-40B4-BE49-F238E27FC236}">
                <a16:creationId xmlns:a16="http://schemas.microsoft.com/office/drawing/2014/main" id="{6472C9CD-5A0B-B6EA-BE60-D00CFE9689A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4225" indent="-301625">
              <a:defRPr>
                <a:solidFill>
                  <a:schemeClr val="tx1"/>
                </a:solidFill>
                <a:latin typeface="Arial" panose="020B0604020202020204" pitchFamily="34" charset="0"/>
              </a:defRPr>
            </a:lvl2pPr>
            <a:lvl3pPr marL="1208088" indent="-241300">
              <a:defRPr>
                <a:solidFill>
                  <a:schemeClr val="tx1"/>
                </a:solidFill>
                <a:latin typeface="Arial" panose="020B0604020202020204" pitchFamily="34" charset="0"/>
              </a:defRPr>
            </a:lvl3pPr>
            <a:lvl4pPr marL="1690688" indent="-241300">
              <a:defRPr>
                <a:solidFill>
                  <a:schemeClr val="tx1"/>
                </a:solidFill>
                <a:latin typeface="Arial" panose="020B0604020202020204" pitchFamily="34" charset="0"/>
              </a:defRPr>
            </a:lvl4pPr>
            <a:lvl5pPr marL="2174875" indent="-241300">
              <a:defRPr>
                <a:solidFill>
                  <a:schemeClr val="tx1"/>
                </a:solidFill>
                <a:latin typeface="Arial" panose="020B0604020202020204" pitchFamily="34" charset="0"/>
              </a:defRPr>
            </a:lvl5pPr>
            <a:lvl6pPr marL="2632075" indent="-241300" eaLnBrk="0" fontAlgn="base" hangingPunct="0">
              <a:spcBef>
                <a:spcPct val="0"/>
              </a:spcBef>
              <a:spcAft>
                <a:spcPct val="0"/>
              </a:spcAft>
              <a:defRPr>
                <a:solidFill>
                  <a:schemeClr val="tx1"/>
                </a:solidFill>
                <a:latin typeface="Arial" panose="020B0604020202020204" pitchFamily="34" charset="0"/>
              </a:defRPr>
            </a:lvl6pPr>
            <a:lvl7pPr marL="3089275" indent="-241300" eaLnBrk="0" fontAlgn="base" hangingPunct="0">
              <a:spcBef>
                <a:spcPct val="0"/>
              </a:spcBef>
              <a:spcAft>
                <a:spcPct val="0"/>
              </a:spcAft>
              <a:defRPr>
                <a:solidFill>
                  <a:schemeClr val="tx1"/>
                </a:solidFill>
                <a:latin typeface="Arial" panose="020B0604020202020204" pitchFamily="34" charset="0"/>
              </a:defRPr>
            </a:lvl7pPr>
            <a:lvl8pPr marL="3546475" indent="-241300" eaLnBrk="0" fontAlgn="base" hangingPunct="0">
              <a:spcBef>
                <a:spcPct val="0"/>
              </a:spcBef>
              <a:spcAft>
                <a:spcPct val="0"/>
              </a:spcAft>
              <a:defRPr>
                <a:solidFill>
                  <a:schemeClr val="tx1"/>
                </a:solidFill>
                <a:latin typeface="Arial" panose="020B0604020202020204" pitchFamily="34" charset="0"/>
              </a:defRPr>
            </a:lvl8pPr>
            <a:lvl9pPr marL="4003675" indent="-241300" eaLnBrk="0" fontAlgn="base" hangingPunct="0">
              <a:spcBef>
                <a:spcPct val="0"/>
              </a:spcBef>
              <a:spcAft>
                <a:spcPct val="0"/>
              </a:spcAft>
              <a:defRPr>
                <a:solidFill>
                  <a:schemeClr val="tx1"/>
                </a:solidFill>
                <a:latin typeface="Arial" panose="020B0604020202020204" pitchFamily="34" charset="0"/>
              </a:defRPr>
            </a:lvl9pPr>
          </a:lstStyle>
          <a:p>
            <a:fld id="{A8ACCAD2-511A-481D-BDF8-0EAC4BBE2218}" type="slidenum">
              <a:rPr lang="en-GB" altLang="en-US">
                <a:latin typeface="Times New Roman" panose="02020603050405020304" pitchFamily="18" charset="0"/>
              </a:rPr>
              <a:pPr/>
              <a:t>21</a:t>
            </a:fld>
            <a:endParaRPr lang="en-GB" altLang="en-US">
              <a:latin typeface="Times New Roman" panose="02020603050405020304"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BAA7FAC2-6F43-EDEF-ECEC-DD0C5C38AB25}"/>
              </a:ext>
            </a:extLst>
          </p:cNvPr>
          <p:cNvSpPr>
            <a:spLocks noGrp="1" noRot="1" noChangeAspect="1" noTextEdit="1"/>
          </p:cNvSpPr>
          <p:nvPr>
            <p:ph type="sldImg"/>
          </p:nvPr>
        </p:nvSpPr>
        <p:spPr>
          <a:xfrm>
            <a:off x="469900" y="727075"/>
            <a:ext cx="6375400" cy="3586163"/>
          </a:xfrm>
          <a:ln/>
        </p:spPr>
      </p:sp>
      <p:sp>
        <p:nvSpPr>
          <p:cNvPr id="59395" name="Notes Placeholder 2">
            <a:extLst>
              <a:ext uri="{FF2B5EF4-FFF2-40B4-BE49-F238E27FC236}">
                <a16:creationId xmlns:a16="http://schemas.microsoft.com/office/drawing/2014/main" id="{EEF13FC0-D6B9-0D0F-46A3-CA3AEDA79EE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a:t>It’s not that the church of God has a mission in the world, but rather that the God of mission has a church in the world.</a:t>
            </a:r>
          </a:p>
          <a:p>
            <a:endParaRPr lang="en-US" altLang="en-US"/>
          </a:p>
          <a:p>
            <a:r>
              <a:rPr lang="en-US" altLang="en-US"/>
              <a:t>And that mission is to bring the Kingdom to life here in the world.</a:t>
            </a:r>
            <a:r>
              <a:rPr lang="en-CA" altLang="en-US"/>
              <a:t> </a:t>
            </a:r>
          </a:p>
          <a:p>
            <a:endParaRPr lang="en-CA" altLang="en-US"/>
          </a:p>
        </p:txBody>
      </p:sp>
      <p:sp>
        <p:nvSpPr>
          <p:cNvPr id="59396" name="Slide Number Placeholder 3">
            <a:extLst>
              <a:ext uri="{FF2B5EF4-FFF2-40B4-BE49-F238E27FC236}">
                <a16:creationId xmlns:a16="http://schemas.microsoft.com/office/drawing/2014/main" id="{AB25088D-EE6D-FC99-C577-4BA19B290EC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4225" indent="-301625">
              <a:defRPr>
                <a:solidFill>
                  <a:schemeClr val="tx1"/>
                </a:solidFill>
                <a:latin typeface="Arial" panose="020B0604020202020204" pitchFamily="34" charset="0"/>
              </a:defRPr>
            </a:lvl2pPr>
            <a:lvl3pPr marL="1208088" indent="-241300">
              <a:defRPr>
                <a:solidFill>
                  <a:schemeClr val="tx1"/>
                </a:solidFill>
                <a:latin typeface="Arial" panose="020B0604020202020204" pitchFamily="34" charset="0"/>
              </a:defRPr>
            </a:lvl3pPr>
            <a:lvl4pPr marL="1690688" indent="-241300">
              <a:defRPr>
                <a:solidFill>
                  <a:schemeClr val="tx1"/>
                </a:solidFill>
                <a:latin typeface="Arial" panose="020B0604020202020204" pitchFamily="34" charset="0"/>
              </a:defRPr>
            </a:lvl4pPr>
            <a:lvl5pPr marL="2174875" indent="-241300">
              <a:defRPr>
                <a:solidFill>
                  <a:schemeClr val="tx1"/>
                </a:solidFill>
                <a:latin typeface="Arial" panose="020B0604020202020204" pitchFamily="34" charset="0"/>
              </a:defRPr>
            </a:lvl5pPr>
            <a:lvl6pPr marL="2632075" indent="-241300" eaLnBrk="0" fontAlgn="base" hangingPunct="0">
              <a:spcBef>
                <a:spcPct val="0"/>
              </a:spcBef>
              <a:spcAft>
                <a:spcPct val="0"/>
              </a:spcAft>
              <a:defRPr>
                <a:solidFill>
                  <a:schemeClr val="tx1"/>
                </a:solidFill>
                <a:latin typeface="Arial" panose="020B0604020202020204" pitchFamily="34" charset="0"/>
              </a:defRPr>
            </a:lvl6pPr>
            <a:lvl7pPr marL="3089275" indent="-241300" eaLnBrk="0" fontAlgn="base" hangingPunct="0">
              <a:spcBef>
                <a:spcPct val="0"/>
              </a:spcBef>
              <a:spcAft>
                <a:spcPct val="0"/>
              </a:spcAft>
              <a:defRPr>
                <a:solidFill>
                  <a:schemeClr val="tx1"/>
                </a:solidFill>
                <a:latin typeface="Arial" panose="020B0604020202020204" pitchFamily="34" charset="0"/>
              </a:defRPr>
            </a:lvl7pPr>
            <a:lvl8pPr marL="3546475" indent="-241300" eaLnBrk="0" fontAlgn="base" hangingPunct="0">
              <a:spcBef>
                <a:spcPct val="0"/>
              </a:spcBef>
              <a:spcAft>
                <a:spcPct val="0"/>
              </a:spcAft>
              <a:defRPr>
                <a:solidFill>
                  <a:schemeClr val="tx1"/>
                </a:solidFill>
                <a:latin typeface="Arial" panose="020B0604020202020204" pitchFamily="34" charset="0"/>
              </a:defRPr>
            </a:lvl8pPr>
            <a:lvl9pPr marL="4003675" indent="-241300" eaLnBrk="0" fontAlgn="base" hangingPunct="0">
              <a:spcBef>
                <a:spcPct val="0"/>
              </a:spcBef>
              <a:spcAft>
                <a:spcPct val="0"/>
              </a:spcAft>
              <a:defRPr>
                <a:solidFill>
                  <a:schemeClr val="tx1"/>
                </a:solidFill>
                <a:latin typeface="Arial" panose="020B0604020202020204" pitchFamily="34" charset="0"/>
              </a:defRPr>
            </a:lvl9pPr>
          </a:lstStyle>
          <a:p>
            <a:fld id="{F7175779-57BE-46D4-8ACC-9999A9FC7089}" type="slidenum">
              <a:rPr lang="en-GB" altLang="en-US">
                <a:latin typeface="Times New Roman" panose="02020603050405020304" pitchFamily="18" charset="0"/>
              </a:rPr>
              <a:pPr/>
              <a:t>22</a:t>
            </a:fld>
            <a:endParaRPr lang="en-GB" altLang="en-US">
              <a:latin typeface="Times New Roman" panose="02020603050405020304"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C05A835D-5999-294B-3566-E906E6AF7319}"/>
              </a:ext>
            </a:extLst>
          </p:cNvPr>
          <p:cNvSpPr>
            <a:spLocks noGrp="1" noRot="1" noChangeAspect="1" noTextEdit="1"/>
          </p:cNvSpPr>
          <p:nvPr>
            <p:ph type="sldImg"/>
          </p:nvPr>
        </p:nvSpPr>
        <p:spPr>
          <a:xfrm>
            <a:off x="469900" y="727075"/>
            <a:ext cx="6375400" cy="3586163"/>
          </a:xfrm>
          <a:ln/>
        </p:spPr>
      </p:sp>
      <p:sp>
        <p:nvSpPr>
          <p:cNvPr id="60419" name="Notes Placeholder 2">
            <a:extLst>
              <a:ext uri="{FF2B5EF4-FFF2-40B4-BE49-F238E27FC236}">
                <a16:creationId xmlns:a16="http://schemas.microsoft.com/office/drawing/2014/main" id="{EBE40B08-D55D-DAAD-6E91-A35ECD479F8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b="1" dirty="0"/>
              <a:t>So on to our third question: What is a Christian?</a:t>
            </a:r>
            <a:endParaRPr lang="en-CA" altLang="en-US" dirty="0"/>
          </a:p>
          <a:p>
            <a:endParaRPr lang="en-CA" altLang="en-US" b="1" dirty="0"/>
          </a:p>
          <a:p>
            <a:r>
              <a:rPr lang="en-CA" altLang="en-US" b="1" dirty="0"/>
              <a:t>In a sense, we’ve already answered this one. </a:t>
            </a:r>
            <a:endParaRPr lang="en-CA" altLang="en-US" dirty="0"/>
          </a:p>
          <a:p>
            <a:r>
              <a:rPr lang="en-CA" altLang="en-US" b="1" dirty="0"/>
              <a:t>How would you express it, in the light of what we’ve said so far?</a:t>
            </a:r>
            <a:endParaRPr lang="en-CA" altLang="en-US" dirty="0"/>
          </a:p>
          <a:p>
            <a:endParaRPr lang="en-CA" altLang="en-US" b="1" dirty="0"/>
          </a:p>
          <a:p>
            <a:r>
              <a:rPr lang="en-CA" altLang="en-US" b="1" dirty="0"/>
              <a:t>&lt;&lt; BREAKOUT ROOMS – 10min&gt;&gt;</a:t>
            </a:r>
          </a:p>
          <a:p>
            <a:r>
              <a:rPr lang="en-CA" altLang="en-US" b="1" dirty="0"/>
              <a:t>Write your responses down with some brief notes.</a:t>
            </a:r>
            <a:endParaRPr lang="en-CA" altLang="en-US" dirty="0"/>
          </a:p>
          <a:p>
            <a:r>
              <a:rPr lang="en-CA" altLang="en-US" b="1" dirty="0"/>
              <a:t> </a:t>
            </a:r>
            <a:endParaRPr lang="en-CA" altLang="en-US" dirty="0"/>
          </a:p>
          <a:p>
            <a:endParaRPr lang="en-CA" altLang="en-US" dirty="0"/>
          </a:p>
        </p:txBody>
      </p:sp>
      <p:sp>
        <p:nvSpPr>
          <p:cNvPr id="60420" name="Slide Number Placeholder 3">
            <a:extLst>
              <a:ext uri="{FF2B5EF4-FFF2-40B4-BE49-F238E27FC236}">
                <a16:creationId xmlns:a16="http://schemas.microsoft.com/office/drawing/2014/main" id="{93147B9B-EAB0-BCD5-611C-FB80E1B38C4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4225" indent="-301625">
              <a:defRPr>
                <a:solidFill>
                  <a:schemeClr val="tx1"/>
                </a:solidFill>
                <a:latin typeface="Arial" panose="020B0604020202020204" pitchFamily="34" charset="0"/>
              </a:defRPr>
            </a:lvl2pPr>
            <a:lvl3pPr marL="1208088" indent="-241300">
              <a:defRPr>
                <a:solidFill>
                  <a:schemeClr val="tx1"/>
                </a:solidFill>
                <a:latin typeface="Arial" panose="020B0604020202020204" pitchFamily="34" charset="0"/>
              </a:defRPr>
            </a:lvl3pPr>
            <a:lvl4pPr marL="1690688" indent="-241300">
              <a:defRPr>
                <a:solidFill>
                  <a:schemeClr val="tx1"/>
                </a:solidFill>
                <a:latin typeface="Arial" panose="020B0604020202020204" pitchFamily="34" charset="0"/>
              </a:defRPr>
            </a:lvl4pPr>
            <a:lvl5pPr marL="2174875" indent="-241300">
              <a:defRPr>
                <a:solidFill>
                  <a:schemeClr val="tx1"/>
                </a:solidFill>
                <a:latin typeface="Arial" panose="020B0604020202020204" pitchFamily="34" charset="0"/>
              </a:defRPr>
            </a:lvl5pPr>
            <a:lvl6pPr marL="2632075" indent="-241300" eaLnBrk="0" fontAlgn="base" hangingPunct="0">
              <a:spcBef>
                <a:spcPct val="0"/>
              </a:spcBef>
              <a:spcAft>
                <a:spcPct val="0"/>
              </a:spcAft>
              <a:defRPr>
                <a:solidFill>
                  <a:schemeClr val="tx1"/>
                </a:solidFill>
                <a:latin typeface="Arial" panose="020B0604020202020204" pitchFamily="34" charset="0"/>
              </a:defRPr>
            </a:lvl6pPr>
            <a:lvl7pPr marL="3089275" indent="-241300" eaLnBrk="0" fontAlgn="base" hangingPunct="0">
              <a:spcBef>
                <a:spcPct val="0"/>
              </a:spcBef>
              <a:spcAft>
                <a:spcPct val="0"/>
              </a:spcAft>
              <a:defRPr>
                <a:solidFill>
                  <a:schemeClr val="tx1"/>
                </a:solidFill>
                <a:latin typeface="Arial" panose="020B0604020202020204" pitchFamily="34" charset="0"/>
              </a:defRPr>
            </a:lvl7pPr>
            <a:lvl8pPr marL="3546475" indent="-241300" eaLnBrk="0" fontAlgn="base" hangingPunct="0">
              <a:spcBef>
                <a:spcPct val="0"/>
              </a:spcBef>
              <a:spcAft>
                <a:spcPct val="0"/>
              </a:spcAft>
              <a:defRPr>
                <a:solidFill>
                  <a:schemeClr val="tx1"/>
                </a:solidFill>
                <a:latin typeface="Arial" panose="020B0604020202020204" pitchFamily="34" charset="0"/>
              </a:defRPr>
            </a:lvl8pPr>
            <a:lvl9pPr marL="4003675" indent="-241300" eaLnBrk="0" fontAlgn="base" hangingPunct="0">
              <a:spcBef>
                <a:spcPct val="0"/>
              </a:spcBef>
              <a:spcAft>
                <a:spcPct val="0"/>
              </a:spcAft>
              <a:defRPr>
                <a:solidFill>
                  <a:schemeClr val="tx1"/>
                </a:solidFill>
                <a:latin typeface="Arial" panose="020B0604020202020204" pitchFamily="34" charset="0"/>
              </a:defRPr>
            </a:lvl9pPr>
          </a:lstStyle>
          <a:p>
            <a:fld id="{975BD8A6-7755-4BB3-99BD-74207B3835CB}" type="slidenum">
              <a:rPr lang="en-US" altLang="en-US">
                <a:latin typeface="Times New Roman" panose="02020603050405020304" pitchFamily="18" charset="0"/>
              </a:rPr>
              <a:pPr/>
              <a:t>23</a:t>
            </a:fld>
            <a:endParaRPr lang="en-US" altLang="en-US">
              <a:latin typeface="Times New Roman" panose="02020603050405020304"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CCBA48D6-AC3D-4185-F0EB-776A0CBE7383}"/>
              </a:ext>
            </a:extLst>
          </p:cNvPr>
          <p:cNvSpPr>
            <a:spLocks noGrp="1" noRot="1" noChangeAspect="1" noTextEdit="1"/>
          </p:cNvSpPr>
          <p:nvPr>
            <p:ph type="sldImg"/>
          </p:nvPr>
        </p:nvSpPr>
        <p:spPr>
          <a:xfrm>
            <a:off x="469900" y="727075"/>
            <a:ext cx="6375400" cy="3586163"/>
          </a:xfrm>
          <a:ln/>
        </p:spPr>
      </p:sp>
      <p:sp>
        <p:nvSpPr>
          <p:cNvPr id="52227" name="Notes Placeholder 2">
            <a:extLst>
              <a:ext uri="{FF2B5EF4-FFF2-40B4-BE49-F238E27FC236}">
                <a16:creationId xmlns:a16="http://schemas.microsoft.com/office/drawing/2014/main" id="{6DC03AF1-6A36-0185-C28C-3A002E305F5D}"/>
              </a:ext>
            </a:extLst>
          </p:cNvPr>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CA" dirty="0"/>
              <a:t>Some of your group answers may have been things like this: </a:t>
            </a:r>
          </a:p>
          <a:p>
            <a:pPr>
              <a:defRPr/>
            </a:pPr>
            <a:endParaRPr lang="en-CA" dirty="0"/>
          </a:p>
          <a:p>
            <a:pPr>
              <a:defRPr/>
            </a:pPr>
            <a:r>
              <a:rPr lang="en-CA" dirty="0"/>
              <a:t>A Christian is someone who: </a:t>
            </a:r>
          </a:p>
          <a:p>
            <a:pPr marL="181240" indent="-181240">
              <a:buFont typeface="Arial" panose="020B0604020202020204" pitchFamily="34" charset="0"/>
              <a:buChar char="•"/>
              <a:defRPr/>
            </a:pPr>
            <a:r>
              <a:rPr lang="en-CA" dirty="0"/>
              <a:t>has responded to Jesus’ invitation to be a disciple; or </a:t>
            </a:r>
          </a:p>
          <a:p>
            <a:pPr marL="181240" indent="-181240">
              <a:buFont typeface="Arial" panose="020B0604020202020204" pitchFamily="34" charset="0"/>
              <a:buChar char="•"/>
              <a:defRPr/>
            </a:pPr>
            <a:r>
              <a:rPr lang="en-CA" dirty="0"/>
              <a:t>has become a part of God’s mission to transform the world; or </a:t>
            </a:r>
          </a:p>
          <a:p>
            <a:pPr marL="181240" indent="-181240">
              <a:buFont typeface="Arial" panose="020B0604020202020204" pitchFamily="34" charset="0"/>
              <a:buChar char="•"/>
              <a:defRPr/>
            </a:pPr>
            <a:r>
              <a:rPr lang="en-CA" dirty="0"/>
              <a:t>in baptism has joined the church, which is God’s mission agency.</a:t>
            </a:r>
          </a:p>
          <a:p>
            <a:pPr>
              <a:defRPr/>
            </a:pPr>
            <a:r>
              <a:rPr lang="en-CA" dirty="0"/>
              <a:t> </a:t>
            </a:r>
          </a:p>
          <a:p>
            <a:pPr>
              <a:defRPr/>
            </a:pPr>
            <a:r>
              <a:rPr lang="en-CA" b="1" dirty="0"/>
              <a:t>The next question, of course, is what that might mean in practice. We’ll talk about this in more detail next time. For now, let’s look at what it meant for one church to realise its calling to be involved in God’s mission. </a:t>
            </a:r>
            <a:endParaRPr lang="en-CA" dirty="0"/>
          </a:p>
          <a:p>
            <a:pPr>
              <a:defRPr/>
            </a:pPr>
            <a:endParaRPr lang="en-CA" altLang="en-US" dirty="0"/>
          </a:p>
        </p:txBody>
      </p:sp>
      <p:sp>
        <p:nvSpPr>
          <p:cNvPr id="61444" name="Slide Number Placeholder 3">
            <a:extLst>
              <a:ext uri="{FF2B5EF4-FFF2-40B4-BE49-F238E27FC236}">
                <a16:creationId xmlns:a16="http://schemas.microsoft.com/office/drawing/2014/main" id="{61D877BA-6EEF-0FF2-FE0C-E41FE484FDD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4225" indent="-301625">
              <a:defRPr>
                <a:solidFill>
                  <a:schemeClr val="tx1"/>
                </a:solidFill>
                <a:latin typeface="Arial" panose="020B0604020202020204" pitchFamily="34" charset="0"/>
              </a:defRPr>
            </a:lvl2pPr>
            <a:lvl3pPr marL="1208088" indent="-241300">
              <a:defRPr>
                <a:solidFill>
                  <a:schemeClr val="tx1"/>
                </a:solidFill>
                <a:latin typeface="Arial" panose="020B0604020202020204" pitchFamily="34" charset="0"/>
              </a:defRPr>
            </a:lvl3pPr>
            <a:lvl4pPr marL="1690688" indent="-241300">
              <a:defRPr>
                <a:solidFill>
                  <a:schemeClr val="tx1"/>
                </a:solidFill>
                <a:latin typeface="Arial" panose="020B0604020202020204" pitchFamily="34" charset="0"/>
              </a:defRPr>
            </a:lvl4pPr>
            <a:lvl5pPr marL="2174875" indent="-241300">
              <a:defRPr>
                <a:solidFill>
                  <a:schemeClr val="tx1"/>
                </a:solidFill>
                <a:latin typeface="Arial" panose="020B0604020202020204" pitchFamily="34" charset="0"/>
              </a:defRPr>
            </a:lvl5pPr>
            <a:lvl6pPr marL="2632075" indent="-241300" eaLnBrk="0" fontAlgn="base" hangingPunct="0">
              <a:spcBef>
                <a:spcPct val="0"/>
              </a:spcBef>
              <a:spcAft>
                <a:spcPct val="0"/>
              </a:spcAft>
              <a:defRPr>
                <a:solidFill>
                  <a:schemeClr val="tx1"/>
                </a:solidFill>
                <a:latin typeface="Arial" panose="020B0604020202020204" pitchFamily="34" charset="0"/>
              </a:defRPr>
            </a:lvl6pPr>
            <a:lvl7pPr marL="3089275" indent="-241300" eaLnBrk="0" fontAlgn="base" hangingPunct="0">
              <a:spcBef>
                <a:spcPct val="0"/>
              </a:spcBef>
              <a:spcAft>
                <a:spcPct val="0"/>
              </a:spcAft>
              <a:defRPr>
                <a:solidFill>
                  <a:schemeClr val="tx1"/>
                </a:solidFill>
                <a:latin typeface="Arial" panose="020B0604020202020204" pitchFamily="34" charset="0"/>
              </a:defRPr>
            </a:lvl7pPr>
            <a:lvl8pPr marL="3546475" indent="-241300" eaLnBrk="0" fontAlgn="base" hangingPunct="0">
              <a:spcBef>
                <a:spcPct val="0"/>
              </a:spcBef>
              <a:spcAft>
                <a:spcPct val="0"/>
              </a:spcAft>
              <a:defRPr>
                <a:solidFill>
                  <a:schemeClr val="tx1"/>
                </a:solidFill>
                <a:latin typeface="Arial" panose="020B0604020202020204" pitchFamily="34" charset="0"/>
              </a:defRPr>
            </a:lvl8pPr>
            <a:lvl9pPr marL="4003675" indent="-241300" eaLnBrk="0" fontAlgn="base" hangingPunct="0">
              <a:spcBef>
                <a:spcPct val="0"/>
              </a:spcBef>
              <a:spcAft>
                <a:spcPct val="0"/>
              </a:spcAft>
              <a:defRPr>
                <a:solidFill>
                  <a:schemeClr val="tx1"/>
                </a:solidFill>
                <a:latin typeface="Arial" panose="020B0604020202020204" pitchFamily="34" charset="0"/>
              </a:defRPr>
            </a:lvl9pPr>
          </a:lstStyle>
          <a:p>
            <a:fld id="{97719D12-8981-46D5-AE43-53D493FD0B48}" type="slidenum">
              <a:rPr lang="en-US" altLang="en-US">
                <a:latin typeface="Times New Roman" panose="02020603050405020304" pitchFamily="18" charset="0"/>
              </a:rPr>
              <a:pPr/>
              <a:t>24</a:t>
            </a:fld>
            <a:endParaRPr lang="en-US" altLang="en-US">
              <a:latin typeface="Times New Roman" panose="02020603050405020304"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a:extLst>
              <a:ext uri="{FF2B5EF4-FFF2-40B4-BE49-F238E27FC236}">
                <a16:creationId xmlns:a16="http://schemas.microsoft.com/office/drawing/2014/main" id="{C907A353-5C76-ECAA-67DE-74193B73CA1E}"/>
              </a:ext>
            </a:extLst>
          </p:cNvPr>
          <p:cNvSpPr>
            <a:spLocks noGrp="1" noRot="1" noChangeAspect="1" noTextEdit="1"/>
          </p:cNvSpPr>
          <p:nvPr>
            <p:ph type="sldImg"/>
          </p:nvPr>
        </p:nvSpPr>
        <p:spPr>
          <a:xfrm>
            <a:off x="469900" y="727075"/>
            <a:ext cx="6375400" cy="3586163"/>
          </a:xfrm>
          <a:ln/>
        </p:spPr>
      </p:sp>
      <p:sp>
        <p:nvSpPr>
          <p:cNvPr id="62467" name="Notes Placeholder 2">
            <a:extLst>
              <a:ext uri="{FF2B5EF4-FFF2-40B4-BE49-F238E27FC236}">
                <a16:creationId xmlns:a16="http://schemas.microsoft.com/office/drawing/2014/main" id="{5E45D502-5527-376F-C85C-872E94470745}"/>
              </a:ext>
            </a:extLst>
          </p:cNvPr>
          <p:cNvSpPr>
            <a:spLocks noGrp="1"/>
          </p:cNvSpPr>
          <p:nvPr>
            <p:ph type="body" idx="1"/>
          </p:nvPr>
        </p:nvSpPr>
        <p:spPr>
          <a:xfrm>
            <a:off x="469900" y="4560888"/>
            <a:ext cx="6375400" cy="45608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200" dirty="0"/>
              <a:t>Here’s the background. Suppose you show up at church one Sunday morning, and you discover that the church hall has been broken into. At first you think things must have been stolen, but then you notice that all the tables have been pulled out and collapsed at one end and that there are what appear to be wheel marks on the floor. Suddenly it dawns on you: these are not thieves, these are young people using your church hall as a skate park and your tables as ramps. What do you do? </a:t>
            </a:r>
          </a:p>
          <a:p>
            <a:r>
              <a:rPr lang="en-CA" altLang="en-US" sz="1200" dirty="0"/>
              <a:t> </a:t>
            </a:r>
            <a:r>
              <a:rPr lang="en-CA" altLang="en-US" sz="1200" b="1" dirty="0"/>
              <a:t>Many would say: call the police, put extra locks on the doors and windows, put up a “Trespassers will be prosecuted” sign, and hire a security guard for the nights. Or you could simply put up a sign saying “No skateboarding,” as one church did. </a:t>
            </a:r>
            <a:endParaRPr lang="en-CA" altLang="en-US" sz="1200" dirty="0"/>
          </a:p>
          <a:p>
            <a:r>
              <a:rPr lang="en-CA" altLang="en-US" sz="1200" dirty="0"/>
              <a:t>Skater Church, which we asked you to watch in advance, is the story of a church in Perth, Ontario, where exactly that happened, and what they did about it. If you didn’t get a chance to watch it, basically what happened is that they had a choice to welcome or not. They chose to invite the skater group into their space, and were amazed to discover not just interest in the Gospel message, but also mentoring opportunities between the kids and church members. The group grew both in numbers and to include an opening time of worship and sharing, and some kids who started in the group as “just” members grew to take on leadership roles in the group and in the community.</a:t>
            </a:r>
          </a:p>
          <a:p>
            <a:r>
              <a:rPr lang="en-CA" altLang="en-US" sz="1200" dirty="0"/>
              <a:t> </a:t>
            </a:r>
          </a:p>
          <a:p>
            <a:r>
              <a:rPr lang="en-CA" altLang="en-US" sz="1200" b="1" i="1" dirty="0"/>
              <a:t>VIDEO: - Skater Church https://www.youtube.com/watch?v=InwkB35jQRg</a:t>
            </a:r>
            <a:endParaRPr lang="en-CA" altLang="en-US" sz="1200" dirty="0"/>
          </a:p>
          <a:p>
            <a:r>
              <a:rPr lang="en-CA" altLang="en-US" sz="1200" dirty="0"/>
              <a:t> </a:t>
            </a:r>
            <a:r>
              <a:rPr lang="en-CA" altLang="en-US" sz="1200" b="1" dirty="0"/>
              <a:t>Take a few minutes now and discuss the video.  </a:t>
            </a:r>
          </a:p>
          <a:p>
            <a:r>
              <a:rPr lang="en-CA" altLang="en-US" sz="1200" b="1" dirty="0"/>
              <a:t>&lt;&lt;BREAKOUT ROOMS – 10min&gt;&gt;</a:t>
            </a:r>
            <a:endParaRPr lang="en-CA" altLang="en-US" sz="1200" dirty="0"/>
          </a:p>
          <a:p>
            <a:endParaRPr lang="en-CA" altLang="en-US" sz="1200" dirty="0"/>
          </a:p>
        </p:txBody>
      </p:sp>
      <p:sp>
        <p:nvSpPr>
          <p:cNvPr id="62468" name="Slide Number Placeholder 3">
            <a:extLst>
              <a:ext uri="{FF2B5EF4-FFF2-40B4-BE49-F238E27FC236}">
                <a16:creationId xmlns:a16="http://schemas.microsoft.com/office/drawing/2014/main" id="{7F131B27-F40F-4325-C7E8-94703F91B4A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4225" indent="-301625">
              <a:defRPr>
                <a:solidFill>
                  <a:schemeClr val="tx1"/>
                </a:solidFill>
                <a:latin typeface="Arial" panose="020B0604020202020204" pitchFamily="34" charset="0"/>
              </a:defRPr>
            </a:lvl2pPr>
            <a:lvl3pPr marL="1208088" indent="-241300">
              <a:defRPr>
                <a:solidFill>
                  <a:schemeClr val="tx1"/>
                </a:solidFill>
                <a:latin typeface="Arial" panose="020B0604020202020204" pitchFamily="34" charset="0"/>
              </a:defRPr>
            </a:lvl3pPr>
            <a:lvl4pPr marL="1690688" indent="-241300">
              <a:defRPr>
                <a:solidFill>
                  <a:schemeClr val="tx1"/>
                </a:solidFill>
                <a:latin typeface="Arial" panose="020B0604020202020204" pitchFamily="34" charset="0"/>
              </a:defRPr>
            </a:lvl4pPr>
            <a:lvl5pPr marL="2174875" indent="-241300">
              <a:defRPr>
                <a:solidFill>
                  <a:schemeClr val="tx1"/>
                </a:solidFill>
                <a:latin typeface="Arial" panose="020B0604020202020204" pitchFamily="34" charset="0"/>
              </a:defRPr>
            </a:lvl5pPr>
            <a:lvl6pPr marL="2632075" indent="-241300" eaLnBrk="0" fontAlgn="base" hangingPunct="0">
              <a:spcBef>
                <a:spcPct val="0"/>
              </a:spcBef>
              <a:spcAft>
                <a:spcPct val="0"/>
              </a:spcAft>
              <a:defRPr>
                <a:solidFill>
                  <a:schemeClr val="tx1"/>
                </a:solidFill>
                <a:latin typeface="Arial" panose="020B0604020202020204" pitchFamily="34" charset="0"/>
              </a:defRPr>
            </a:lvl6pPr>
            <a:lvl7pPr marL="3089275" indent="-241300" eaLnBrk="0" fontAlgn="base" hangingPunct="0">
              <a:spcBef>
                <a:spcPct val="0"/>
              </a:spcBef>
              <a:spcAft>
                <a:spcPct val="0"/>
              </a:spcAft>
              <a:defRPr>
                <a:solidFill>
                  <a:schemeClr val="tx1"/>
                </a:solidFill>
                <a:latin typeface="Arial" panose="020B0604020202020204" pitchFamily="34" charset="0"/>
              </a:defRPr>
            </a:lvl7pPr>
            <a:lvl8pPr marL="3546475" indent="-241300" eaLnBrk="0" fontAlgn="base" hangingPunct="0">
              <a:spcBef>
                <a:spcPct val="0"/>
              </a:spcBef>
              <a:spcAft>
                <a:spcPct val="0"/>
              </a:spcAft>
              <a:defRPr>
                <a:solidFill>
                  <a:schemeClr val="tx1"/>
                </a:solidFill>
                <a:latin typeface="Arial" panose="020B0604020202020204" pitchFamily="34" charset="0"/>
              </a:defRPr>
            </a:lvl8pPr>
            <a:lvl9pPr marL="4003675" indent="-241300" eaLnBrk="0" fontAlgn="base" hangingPunct="0">
              <a:spcBef>
                <a:spcPct val="0"/>
              </a:spcBef>
              <a:spcAft>
                <a:spcPct val="0"/>
              </a:spcAft>
              <a:defRPr>
                <a:solidFill>
                  <a:schemeClr val="tx1"/>
                </a:solidFill>
                <a:latin typeface="Arial" panose="020B0604020202020204" pitchFamily="34" charset="0"/>
              </a:defRPr>
            </a:lvl9pPr>
          </a:lstStyle>
          <a:p>
            <a:fld id="{69575C84-DDC7-47CA-8F03-F11B2A5A9FDB}" type="slidenum">
              <a:rPr lang="en-GB" altLang="en-US">
                <a:latin typeface="Times New Roman" panose="02020603050405020304" pitchFamily="18" charset="0"/>
              </a:rPr>
              <a:pPr/>
              <a:t>25</a:t>
            </a:fld>
            <a:endParaRPr lang="en-GB" altLang="en-US">
              <a:latin typeface="Times New Roman" panose="02020603050405020304"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6D5BCDD2-40E6-9877-CCF8-D235DA6E7DC2}"/>
              </a:ext>
            </a:extLst>
          </p:cNvPr>
          <p:cNvSpPr>
            <a:spLocks noGrp="1" noRot="1" noChangeAspect="1" noTextEdit="1"/>
          </p:cNvSpPr>
          <p:nvPr>
            <p:ph type="sldImg"/>
          </p:nvPr>
        </p:nvSpPr>
        <p:spPr>
          <a:xfrm>
            <a:off x="469900" y="727075"/>
            <a:ext cx="6375400" cy="3586163"/>
          </a:xfrm>
          <a:ln/>
        </p:spPr>
      </p:sp>
      <p:sp>
        <p:nvSpPr>
          <p:cNvPr id="63491" name="Notes Placeholder 2">
            <a:extLst>
              <a:ext uri="{FF2B5EF4-FFF2-40B4-BE49-F238E27FC236}">
                <a16:creationId xmlns:a16="http://schemas.microsoft.com/office/drawing/2014/main" id="{AA7C08C7-FE91-398A-AEB1-69CF04090F4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dirty="0"/>
              <a:t>William Temple, once Archbishop of Canterbury, said,</a:t>
            </a:r>
          </a:p>
          <a:p>
            <a:endParaRPr lang="en-CA" altLang="en-US" b="1" dirty="0"/>
          </a:p>
          <a:p>
            <a:r>
              <a:rPr lang="en-CA" altLang="en-US" b="1" dirty="0"/>
              <a:t>“The church is the only society in the world that exists for the benefit of its non-members.”  </a:t>
            </a:r>
          </a:p>
          <a:p>
            <a:r>
              <a:rPr lang="en-CA" altLang="en-US" b="1" dirty="0"/>
              <a:t>Some of the people at St James’ immediately thought, “This is our church, the church of our members, so we need to keep these people out.” But then, someone else thought, “No, we exist for our non-members, and these are our non-members!” In other words, they remembered that the church exists as part of God’s mission to restore the whole world. They began to think “missionally.” </a:t>
            </a:r>
            <a:endParaRPr lang="en-CA" altLang="en-US" dirty="0"/>
          </a:p>
          <a:p>
            <a:r>
              <a:rPr lang="en-CA" altLang="en-US" dirty="0"/>
              <a:t> </a:t>
            </a:r>
          </a:p>
          <a:p>
            <a:r>
              <a:rPr lang="en-CA" altLang="en-US" dirty="0"/>
              <a:t>Of course, this is not the only way for a church to be involved in the mission of God, and we will think about some other ways in our other sessions. But it`s a great example to begin with.</a:t>
            </a:r>
          </a:p>
          <a:p>
            <a:endParaRPr lang="en-CA" altLang="en-US" dirty="0"/>
          </a:p>
        </p:txBody>
      </p:sp>
      <p:sp>
        <p:nvSpPr>
          <p:cNvPr id="63492" name="Slide Number Placeholder 3">
            <a:extLst>
              <a:ext uri="{FF2B5EF4-FFF2-40B4-BE49-F238E27FC236}">
                <a16:creationId xmlns:a16="http://schemas.microsoft.com/office/drawing/2014/main" id="{26D3A489-DD6C-DCED-FCAF-DBC9713B62A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4225" indent="-301625">
              <a:defRPr>
                <a:solidFill>
                  <a:schemeClr val="tx1"/>
                </a:solidFill>
                <a:latin typeface="Arial" panose="020B0604020202020204" pitchFamily="34" charset="0"/>
              </a:defRPr>
            </a:lvl2pPr>
            <a:lvl3pPr marL="1208088" indent="-241300">
              <a:defRPr>
                <a:solidFill>
                  <a:schemeClr val="tx1"/>
                </a:solidFill>
                <a:latin typeface="Arial" panose="020B0604020202020204" pitchFamily="34" charset="0"/>
              </a:defRPr>
            </a:lvl3pPr>
            <a:lvl4pPr marL="1690688" indent="-241300">
              <a:defRPr>
                <a:solidFill>
                  <a:schemeClr val="tx1"/>
                </a:solidFill>
                <a:latin typeface="Arial" panose="020B0604020202020204" pitchFamily="34" charset="0"/>
              </a:defRPr>
            </a:lvl4pPr>
            <a:lvl5pPr marL="2174875" indent="-241300">
              <a:defRPr>
                <a:solidFill>
                  <a:schemeClr val="tx1"/>
                </a:solidFill>
                <a:latin typeface="Arial" panose="020B0604020202020204" pitchFamily="34" charset="0"/>
              </a:defRPr>
            </a:lvl5pPr>
            <a:lvl6pPr marL="2632075" indent="-241300" eaLnBrk="0" fontAlgn="base" hangingPunct="0">
              <a:spcBef>
                <a:spcPct val="0"/>
              </a:spcBef>
              <a:spcAft>
                <a:spcPct val="0"/>
              </a:spcAft>
              <a:defRPr>
                <a:solidFill>
                  <a:schemeClr val="tx1"/>
                </a:solidFill>
                <a:latin typeface="Arial" panose="020B0604020202020204" pitchFamily="34" charset="0"/>
              </a:defRPr>
            </a:lvl6pPr>
            <a:lvl7pPr marL="3089275" indent="-241300" eaLnBrk="0" fontAlgn="base" hangingPunct="0">
              <a:spcBef>
                <a:spcPct val="0"/>
              </a:spcBef>
              <a:spcAft>
                <a:spcPct val="0"/>
              </a:spcAft>
              <a:defRPr>
                <a:solidFill>
                  <a:schemeClr val="tx1"/>
                </a:solidFill>
                <a:latin typeface="Arial" panose="020B0604020202020204" pitchFamily="34" charset="0"/>
              </a:defRPr>
            </a:lvl7pPr>
            <a:lvl8pPr marL="3546475" indent="-241300" eaLnBrk="0" fontAlgn="base" hangingPunct="0">
              <a:spcBef>
                <a:spcPct val="0"/>
              </a:spcBef>
              <a:spcAft>
                <a:spcPct val="0"/>
              </a:spcAft>
              <a:defRPr>
                <a:solidFill>
                  <a:schemeClr val="tx1"/>
                </a:solidFill>
                <a:latin typeface="Arial" panose="020B0604020202020204" pitchFamily="34" charset="0"/>
              </a:defRPr>
            </a:lvl8pPr>
            <a:lvl9pPr marL="4003675" indent="-241300" eaLnBrk="0" fontAlgn="base" hangingPunct="0">
              <a:spcBef>
                <a:spcPct val="0"/>
              </a:spcBef>
              <a:spcAft>
                <a:spcPct val="0"/>
              </a:spcAft>
              <a:defRPr>
                <a:solidFill>
                  <a:schemeClr val="tx1"/>
                </a:solidFill>
                <a:latin typeface="Arial" panose="020B0604020202020204" pitchFamily="34" charset="0"/>
              </a:defRPr>
            </a:lvl9pPr>
          </a:lstStyle>
          <a:p>
            <a:fld id="{6B68D895-A6A0-4149-B1FB-8CDE13E35FAF}" type="slidenum">
              <a:rPr lang="en-GB" altLang="en-US">
                <a:latin typeface="Times New Roman" panose="02020603050405020304" pitchFamily="18" charset="0"/>
              </a:rPr>
              <a:pPr/>
              <a:t>26</a:t>
            </a:fld>
            <a:endParaRPr lang="en-GB" altLang="en-US">
              <a:latin typeface="Times New Roman" panose="02020603050405020304"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a:extLst>
              <a:ext uri="{FF2B5EF4-FFF2-40B4-BE49-F238E27FC236}">
                <a16:creationId xmlns:a16="http://schemas.microsoft.com/office/drawing/2014/main" id="{D7243AC1-D76E-31F7-7B09-7077B4B20F1F}"/>
              </a:ext>
            </a:extLst>
          </p:cNvPr>
          <p:cNvSpPr>
            <a:spLocks noGrp="1" noRot="1" noChangeAspect="1" noTextEdit="1"/>
          </p:cNvSpPr>
          <p:nvPr>
            <p:ph type="sldImg"/>
          </p:nvPr>
        </p:nvSpPr>
        <p:spPr>
          <a:xfrm>
            <a:off x="469900" y="727075"/>
            <a:ext cx="6375400" cy="3586163"/>
          </a:xfrm>
          <a:ln/>
        </p:spPr>
      </p:sp>
      <p:sp>
        <p:nvSpPr>
          <p:cNvPr id="64515" name="Notes Placeholder 2">
            <a:extLst>
              <a:ext uri="{FF2B5EF4-FFF2-40B4-BE49-F238E27FC236}">
                <a16:creationId xmlns:a16="http://schemas.microsoft.com/office/drawing/2014/main" id="{FF4EC027-E47C-0147-7E5E-9378639F1B8A}"/>
              </a:ext>
            </a:extLst>
          </p:cNvPr>
          <p:cNvSpPr>
            <a:spLocks noGrp="1"/>
          </p:cNvSpPr>
          <p:nvPr>
            <p:ph type="body" idx="1"/>
          </p:nvPr>
        </p:nvSpPr>
        <p:spPr>
          <a:xfrm>
            <a:off x="469900" y="4560888"/>
            <a:ext cx="6375400" cy="45608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200" b="1" dirty="0"/>
              <a:t>In the in-person version of this program, we asked those gathered to hold hands with the people on either side of them, so perhaps imagine that you are doing so in person. In our case, we are already looking at each other, and because of our conversations so far, you may already feel “closer” to some people here than you might when sitting across a meeting room with some folks from your church.  This is might be more like how church ought to be - a place of growing trust, intimacy, and connectedness, where we minister to one another - and I know many of you are from churches like that. </a:t>
            </a:r>
            <a:endParaRPr lang="en-CA" altLang="en-US" sz="1200" dirty="0"/>
          </a:p>
          <a:p>
            <a:r>
              <a:rPr lang="en-US" altLang="en-US" sz="1200" dirty="0"/>
              <a:t> But whether we meet in a building, on in a group facing each other, or even online like this, all we are offering to outsiders - to our non-members - is our backs, not our eyes and not our hands. So now imagine if you would, that you are letting go of the hands beside you, turn to face away from your screen, and even look out a window if you safely can, and imagine holding hands again. </a:t>
            </a:r>
            <a:endParaRPr lang="en-CA" altLang="en-US" sz="1200" dirty="0"/>
          </a:p>
          <a:p>
            <a:r>
              <a:rPr lang="en-US" altLang="en-US" sz="1200" dirty="0"/>
              <a:t> Does it feel different? We are still together, we are still supporting one another, and yet we have a different focus.  We’re looking outwards to God’s world, the world where God is involved in mission, and where God calls us to be too. </a:t>
            </a:r>
            <a:endParaRPr lang="en-CA" altLang="en-US" sz="1200" dirty="0"/>
          </a:p>
          <a:p>
            <a:r>
              <a:rPr lang="en-US" altLang="en-US" sz="1200" b="1" dirty="0"/>
              <a:t>We could say that the inward-looking church is maintenance mode – looking after the membership and structures they already have. Alternatively, we could call the outward-looking church “missional”.  We need to look after our members, of course, but we also need mission, and it is all too easy to emphasize the first and forget the second.  We must remember here the first two Marks of Mission:</a:t>
            </a:r>
            <a:endParaRPr lang="en-CA" altLang="en-US" sz="1200" dirty="0"/>
          </a:p>
          <a:p>
            <a:r>
              <a:rPr lang="en-US" altLang="en-US" sz="1200" b="1" dirty="0"/>
              <a:t>To *proclaim* the Good News of the Kingdom, and To teach, baptize and nurture new believers.</a:t>
            </a:r>
            <a:endParaRPr lang="en-CA" altLang="en-US" sz="1200" dirty="0"/>
          </a:p>
          <a:p>
            <a:r>
              <a:rPr lang="en-US" altLang="en-US" sz="1200" b="1" dirty="0"/>
              <a:t> These are the ones that come first, and the others follow.</a:t>
            </a:r>
            <a:endParaRPr lang="en-CA" altLang="en-US" sz="1200" dirty="0"/>
          </a:p>
        </p:txBody>
      </p:sp>
      <p:sp>
        <p:nvSpPr>
          <p:cNvPr id="64516" name="Slide Number Placeholder 3">
            <a:extLst>
              <a:ext uri="{FF2B5EF4-FFF2-40B4-BE49-F238E27FC236}">
                <a16:creationId xmlns:a16="http://schemas.microsoft.com/office/drawing/2014/main" id="{CCD8423D-6B57-D6BB-1044-03E137ECE5E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4225" indent="-301625">
              <a:defRPr>
                <a:solidFill>
                  <a:schemeClr val="tx1"/>
                </a:solidFill>
                <a:latin typeface="Arial" panose="020B0604020202020204" pitchFamily="34" charset="0"/>
              </a:defRPr>
            </a:lvl2pPr>
            <a:lvl3pPr marL="1208088" indent="-241300">
              <a:defRPr>
                <a:solidFill>
                  <a:schemeClr val="tx1"/>
                </a:solidFill>
                <a:latin typeface="Arial" panose="020B0604020202020204" pitchFamily="34" charset="0"/>
              </a:defRPr>
            </a:lvl3pPr>
            <a:lvl4pPr marL="1690688" indent="-241300">
              <a:defRPr>
                <a:solidFill>
                  <a:schemeClr val="tx1"/>
                </a:solidFill>
                <a:latin typeface="Arial" panose="020B0604020202020204" pitchFamily="34" charset="0"/>
              </a:defRPr>
            </a:lvl4pPr>
            <a:lvl5pPr marL="2174875" indent="-241300">
              <a:defRPr>
                <a:solidFill>
                  <a:schemeClr val="tx1"/>
                </a:solidFill>
                <a:latin typeface="Arial" panose="020B0604020202020204" pitchFamily="34" charset="0"/>
              </a:defRPr>
            </a:lvl5pPr>
            <a:lvl6pPr marL="2632075" indent="-241300" eaLnBrk="0" fontAlgn="base" hangingPunct="0">
              <a:spcBef>
                <a:spcPct val="0"/>
              </a:spcBef>
              <a:spcAft>
                <a:spcPct val="0"/>
              </a:spcAft>
              <a:defRPr>
                <a:solidFill>
                  <a:schemeClr val="tx1"/>
                </a:solidFill>
                <a:latin typeface="Arial" panose="020B0604020202020204" pitchFamily="34" charset="0"/>
              </a:defRPr>
            </a:lvl6pPr>
            <a:lvl7pPr marL="3089275" indent="-241300" eaLnBrk="0" fontAlgn="base" hangingPunct="0">
              <a:spcBef>
                <a:spcPct val="0"/>
              </a:spcBef>
              <a:spcAft>
                <a:spcPct val="0"/>
              </a:spcAft>
              <a:defRPr>
                <a:solidFill>
                  <a:schemeClr val="tx1"/>
                </a:solidFill>
                <a:latin typeface="Arial" panose="020B0604020202020204" pitchFamily="34" charset="0"/>
              </a:defRPr>
            </a:lvl7pPr>
            <a:lvl8pPr marL="3546475" indent="-241300" eaLnBrk="0" fontAlgn="base" hangingPunct="0">
              <a:spcBef>
                <a:spcPct val="0"/>
              </a:spcBef>
              <a:spcAft>
                <a:spcPct val="0"/>
              </a:spcAft>
              <a:defRPr>
                <a:solidFill>
                  <a:schemeClr val="tx1"/>
                </a:solidFill>
                <a:latin typeface="Arial" panose="020B0604020202020204" pitchFamily="34" charset="0"/>
              </a:defRPr>
            </a:lvl8pPr>
            <a:lvl9pPr marL="4003675" indent="-241300" eaLnBrk="0" fontAlgn="base" hangingPunct="0">
              <a:spcBef>
                <a:spcPct val="0"/>
              </a:spcBef>
              <a:spcAft>
                <a:spcPct val="0"/>
              </a:spcAft>
              <a:defRPr>
                <a:solidFill>
                  <a:schemeClr val="tx1"/>
                </a:solidFill>
                <a:latin typeface="Arial" panose="020B0604020202020204" pitchFamily="34" charset="0"/>
              </a:defRPr>
            </a:lvl9pPr>
          </a:lstStyle>
          <a:p>
            <a:fld id="{87DCBB69-E086-4743-B25B-C5D3A58A42CA}" type="slidenum">
              <a:rPr lang="en-GB" altLang="en-US">
                <a:latin typeface="Times New Roman" panose="02020603050405020304" pitchFamily="18" charset="0"/>
              </a:rPr>
              <a:pPr/>
              <a:t>27</a:t>
            </a:fld>
            <a:endParaRPr lang="en-GB" altLang="en-US">
              <a:latin typeface="Times New Roman" panose="02020603050405020304" pitchFamily="18"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D4951443-AD0D-6026-A1C7-ABFCEFEB9797}"/>
              </a:ext>
            </a:extLst>
          </p:cNvPr>
          <p:cNvSpPr>
            <a:spLocks noGrp="1" noRot="1" noChangeAspect="1" noChangeArrowheads="1" noTextEdit="1"/>
          </p:cNvSpPr>
          <p:nvPr>
            <p:ph type="sldImg"/>
          </p:nvPr>
        </p:nvSpPr>
        <p:spPr>
          <a:ln/>
        </p:spPr>
      </p:sp>
      <p:sp>
        <p:nvSpPr>
          <p:cNvPr id="54275" name="Notes Placeholder 2">
            <a:extLst>
              <a:ext uri="{FF2B5EF4-FFF2-40B4-BE49-F238E27FC236}">
                <a16:creationId xmlns:a16="http://schemas.microsoft.com/office/drawing/2014/main" id="{33688584-6F55-1931-423D-4A1801C5FDE0}"/>
              </a:ext>
            </a:extLst>
          </p:cNvPr>
          <p:cNvSpPr>
            <a:spLocks noGrp="1" noChangeArrowheads="1"/>
          </p:cNvSpPr>
          <p:nvPr>
            <p:ph type="body" idx="1"/>
          </p:nvPr>
        </p:nvSpPr>
        <p:spPr>
          <a:xfrm>
            <a:off x="469900" y="4560888"/>
            <a:ext cx="6375400" cy="492023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NewRomanPSMT"/>
              </a:rPr>
              <a:t>We are going to wrap up with some time for personal reflection. You may wish to have a pen and paper handy to make some notes in response to the question we are going to ask. </a:t>
            </a:r>
            <a:r>
              <a:rPr lang="en-US" altLang="en-US" b="1" dirty="0">
                <a:latin typeface="TimesNewRomanPS-BoldMT"/>
              </a:rPr>
              <a:t>[Mute everyone]</a:t>
            </a:r>
          </a:p>
          <a:p>
            <a:r>
              <a:rPr lang="en-US" altLang="en-US" dirty="0">
                <a:latin typeface="TimesNewRomanPSMT"/>
              </a:rPr>
              <a:t>As we have talked tonight, what have been the moments when you felt positive - encouraged, touched, even joyful? </a:t>
            </a:r>
          </a:p>
          <a:p>
            <a:r>
              <a:rPr lang="en-US" altLang="en-US" dirty="0">
                <a:latin typeface="TimesNewRomanPSMT"/>
              </a:rPr>
              <a:t>Were there some things that your spirit said YES to? It may have been something that was said by someone today, an image on the screen, a story, a video, or even a memory.</a:t>
            </a:r>
          </a:p>
          <a:p>
            <a:r>
              <a:rPr lang="en-CA" altLang="en-US" dirty="0">
                <a:latin typeface="TimesNewRomanPSMT"/>
              </a:rPr>
              <a:t>What made it special?</a:t>
            </a:r>
          </a:p>
          <a:p>
            <a:r>
              <a:rPr lang="en-US" altLang="en-US" dirty="0">
                <a:latin typeface="TimesNewRomanPSMT"/>
              </a:rPr>
              <a:t>What might God be saying to you?</a:t>
            </a:r>
          </a:p>
          <a:p>
            <a:r>
              <a:rPr lang="en-US" altLang="en-US" b="1" dirty="0">
                <a:latin typeface="TimesNewRomanPS-BoldMT"/>
              </a:rPr>
              <a:t>Were there moments that caused your heart to sink?</a:t>
            </a:r>
          </a:p>
          <a:p>
            <a:r>
              <a:rPr lang="en-US" altLang="en-US" b="1" dirty="0">
                <a:latin typeface="TimesNewRomanPS-BoldMT"/>
              </a:rPr>
              <a:t>Times when you felt troubled, sad or angry?</a:t>
            </a:r>
          </a:p>
          <a:p>
            <a:r>
              <a:rPr lang="en-US" altLang="en-US" b="1" dirty="0">
                <a:latin typeface="TimesNewRomanPS-BoldMT"/>
              </a:rPr>
              <a:t>It may be something that was said, or something you saw on the screen.</a:t>
            </a:r>
          </a:p>
          <a:p>
            <a:r>
              <a:rPr lang="en-US" altLang="en-US" b="1" dirty="0">
                <a:latin typeface="TimesNewRomanPS-BoldMT"/>
              </a:rPr>
              <a:t>Can you identify what made it difficult?</a:t>
            </a:r>
          </a:p>
          <a:p>
            <a:r>
              <a:rPr lang="en-US" altLang="en-US" b="1" dirty="0">
                <a:latin typeface="TimesNewRomanPS-BoldMT"/>
              </a:rPr>
              <a:t>What might God be saying to you about that?</a:t>
            </a:r>
          </a:p>
          <a:p>
            <a:r>
              <a:rPr lang="en-US" altLang="en-US" b="1" dirty="0">
                <a:latin typeface="TimesNewRomanPS-BoldMT"/>
              </a:rPr>
              <a:t>How might you need to respond?</a:t>
            </a:r>
          </a:p>
          <a:p>
            <a:endParaRPr lang="en-US" altLang="en-US" b="1" dirty="0">
              <a:latin typeface="TimesNewRomanPS-BoldMT"/>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1" dirty="0"/>
              <a:t>Remember: God is present in both the joyful and uncomfortable feelings!</a:t>
            </a:r>
            <a:endParaRPr lang="en-CA" altLang="en-US" dirty="0"/>
          </a:p>
          <a:p>
            <a:endParaRPr lang="en-CA" altLang="en-US" dirty="0"/>
          </a:p>
        </p:txBody>
      </p:sp>
      <p:sp>
        <p:nvSpPr>
          <p:cNvPr id="54276" name="Slide Number Placeholder 3">
            <a:extLst>
              <a:ext uri="{FF2B5EF4-FFF2-40B4-BE49-F238E27FC236}">
                <a16:creationId xmlns:a16="http://schemas.microsoft.com/office/drawing/2014/main" id="{52BA9716-D353-BE23-F26D-3B50B50FEDC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0C11532-AA21-4371-9CB6-C80F72E252BE}" type="slidenum">
              <a:rPr lang="en-GB" altLang="en-US" sz="1000" smtClean="0"/>
              <a:pPr>
                <a:spcBef>
                  <a:spcPct val="0"/>
                </a:spcBef>
              </a:pPr>
              <a:t>28</a:t>
            </a:fld>
            <a:endParaRPr lang="en-GB" altLang="en-US" sz="10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55FC8C0D-5872-631C-2A6A-A387BF3C4176}"/>
              </a:ext>
            </a:extLst>
          </p:cNvPr>
          <p:cNvSpPr>
            <a:spLocks noGrp="1" noRot="1" noChangeAspect="1" noTextEdit="1"/>
          </p:cNvSpPr>
          <p:nvPr>
            <p:ph type="sldImg"/>
          </p:nvPr>
        </p:nvSpPr>
        <p:spPr>
          <a:xfrm>
            <a:off x="469900" y="727075"/>
            <a:ext cx="6375400" cy="3586163"/>
          </a:xfrm>
          <a:ln/>
        </p:spPr>
      </p:sp>
      <p:sp>
        <p:nvSpPr>
          <p:cNvPr id="67587" name="Notes Placeholder 2">
            <a:extLst>
              <a:ext uri="{FF2B5EF4-FFF2-40B4-BE49-F238E27FC236}">
                <a16:creationId xmlns:a16="http://schemas.microsoft.com/office/drawing/2014/main" id="{928E4561-2E99-EE54-DEC6-26D8C06E9751}"/>
              </a:ext>
            </a:extLst>
          </p:cNvPr>
          <p:cNvSpPr>
            <a:spLocks noGrp="1"/>
          </p:cNvSpPr>
          <p:nvPr>
            <p:ph type="body" idx="1"/>
          </p:nvPr>
        </p:nvSpPr>
        <p:spPr>
          <a:xfrm>
            <a:off x="469900" y="4560888"/>
            <a:ext cx="637540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b="1" dirty="0"/>
              <a:t>Lastly, your homework! </a:t>
            </a:r>
            <a:endParaRPr lang="en-CA" altLang="en-US" dirty="0"/>
          </a:p>
          <a:p>
            <a:endParaRPr lang="en-CA" altLang="en-US" b="1" dirty="0"/>
          </a:p>
          <a:p>
            <a:r>
              <a:rPr lang="en-CA" altLang="en-US" b="1" dirty="0"/>
              <a:t>We ask you over this coming week to think of someone you know who has no church connection - and maybe never did. </a:t>
            </a:r>
          </a:p>
          <a:p>
            <a:r>
              <a:rPr lang="en-CA" altLang="en-US" b="1" dirty="0"/>
              <a:t> </a:t>
            </a:r>
          </a:p>
          <a:p>
            <a:r>
              <a:rPr lang="en-CA" altLang="en-US" b="1" dirty="0"/>
              <a:t>What would church look like for them?</a:t>
            </a:r>
          </a:p>
          <a:p>
            <a:r>
              <a:rPr lang="en-CA" altLang="en-US" b="1" dirty="0"/>
              <a:t> </a:t>
            </a:r>
          </a:p>
          <a:p>
            <a:r>
              <a:rPr lang="en-CA" altLang="en-US" dirty="0"/>
              <a:t>If they came to your church as it presently is, what would they like? </a:t>
            </a:r>
          </a:p>
          <a:p>
            <a:r>
              <a:rPr lang="en-CA" altLang="en-US" dirty="0"/>
              <a:t> </a:t>
            </a:r>
          </a:p>
          <a:p>
            <a:r>
              <a:rPr lang="en-CA" altLang="en-US" dirty="0"/>
              <a:t>What would they find weird or difficult? </a:t>
            </a:r>
          </a:p>
          <a:p>
            <a:r>
              <a:rPr lang="en-CA" altLang="en-US" dirty="0"/>
              <a:t> </a:t>
            </a:r>
          </a:p>
          <a:p>
            <a:r>
              <a:rPr lang="en-CA" altLang="en-US" dirty="0"/>
              <a:t>If they could design a church that they would want to be a part of, what would it be like? </a:t>
            </a:r>
          </a:p>
          <a:p>
            <a:endParaRPr lang="en-CA" altLang="en-US" dirty="0"/>
          </a:p>
        </p:txBody>
      </p:sp>
      <p:sp>
        <p:nvSpPr>
          <p:cNvPr id="67588" name="Slide Number Placeholder 3">
            <a:extLst>
              <a:ext uri="{FF2B5EF4-FFF2-40B4-BE49-F238E27FC236}">
                <a16:creationId xmlns:a16="http://schemas.microsoft.com/office/drawing/2014/main" id="{2C555504-46AE-DE8B-018B-8254C1AC3C7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4225" indent="-301625">
              <a:defRPr>
                <a:solidFill>
                  <a:schemeClr val="tx1"/>
                </a:solidFill>
                <a:latin typeface="Arial" panose="020B0604020202020204" pitchFamily="34" charset="0"/>
              </a:defRPr>
            </a:lvl2pPr>
            <a:lvl3pPr marL="1208088" indent="-241300">
              <a:defRPr>
                <a:solidFill>
                  <a:schemeClr val="tx1"/>
                </a:solidFill>
                <a:latin typeface="Arial" panose="020B0604020202020204" pitchFamily="34" charset="0"/>
              </a:defRPr>
            </a:lvl3pPr>
            <a:lvl4pPr marL="1690688" indent="-241300">
              <a:defRPr>
                <a:solidFill>
                  <a:schemeClr val="tx1"/>
                </a:solidFill>
                <a:latin typeface="Arial" panose="020B0604020202020204" pitchFamily="34" charset="0"/>
              </a:defRPr>
            </a:lvl4pPr>
            <a:lvl5pPr marL="2174875" indent="-241300">
              <a:defRPr>
                <a:solidFill>
                  <a:schemeClr val="tx1"/>
                </a:solidFill>
                <a:latin typeface="Arial" panose="020B0604020202020204" pitchFamily="34" charset="0"/>
              </a:defRPr>
            </a:lvl5pPr>
            <a:lvl6pPr marL="2632075" indent="-241300" eaLnBrk="0" fontAlgn="base" hangingPunct="0">
              <a:spcBef>
                <a:spcPct val="0"/>
              </a:spcBef>
              <a:spcAft>
                <a:spcPct val="0"/>
              </a:spcAft>
              <a:defRPr>
                <a:solidFill>
                  <a:schemeClr val="tx1"/>
                </a:solidFill>
                <a:latin typeface="Arial" panose="020B0604020202020204" pitchFamily="34" charset="0"/>
              </a:defRPr>
            </a:lvl6pPr>
            <a:lvl7pPr marL="3089275" indent="-241300" eaLnBrk="0" fontAlgn="base" hangingPunct="0">
              <a:spcBef>
                <a:spcPct val="0"/>
              </a:spcBef>
              <a:spcAft>
                <a:spcPct val="0"/>
              </a:spcAft>
              <a:defRPr>
                <a:solidFill>
                  <a:schemeClr val="tx1"/>
                </a:solidFill>
                <a:latin typeface="Arial" panose="020B0604020202020204" pitchFamily="34" charset="0"/>
              </a:defRPr>
            </a:lvl7pPr>
            <a:lvl8pPr marL="3546475" indent="-241300" eaLnBrk="0" fontAlgn="base" hangingPunct="0">
              <a:spcBef>
                <a:spcPct val="0"/>
              </a:spcBef>
              <a:spcAft>
                <a:spcPct val="0"/>
              </a:spcAft>
              <a:defRPr>
                <a:solidFill>
                  <a:schemeClr val="tx1"/>
                </a:solidFill>
                <a:latin typeface="Arial" panose="020B0604020202020204" pitchFamily="34" charset="0"/>
              </a:defRPr>
            </a:lvl8pPr>
            <a:lvl9pPr marL="4003675" indent="-241300" eaLnBrk="0" fontAlgn="base" hangingPunct="0">
              <a:spcBef>
                <a:spcPct val="0"/>
              </a:spcBef>
              <a:spcAft>
                <a:spcPct val="0"/>
              </a:spcAft>
              <a:defRPr>
                <a:solidFill>
                  <a:schemeClr val="tx1"/>
                </a:solidFill>
                <a:latin typeface="Arial" panose="020B0604020202020204" pitchFamily="34" charset="0"/>
              </a:defRPr>
            </a:lvl9pPr>
          </a:lstStyle>
          <a:p>
            <a:fld id="{5772FB57-2451-4FCD-9094-0CEDB3FEC752}" type="slidenum">
              <a:rPr lang="en-GB" altLang="en-US">
                <a:latin typeface="Times New Roman" panose="02020603050405020304" pitchFamily="18" charset="0"/>
              </a:rPr>
              <a:pPr/>
              <a:t>29</a:t>
            </a:fld>
            <a:endParaRPr lang="en-GB" altLang="en-US">
              <a:latin typeface="Times New Roman" panose="02020603050405020304"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241A90A9-EBD7-3A8F-B92B-E82D8292C02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4225" indent="-301625">
              <a:defRPr>
                <a:solidFill>
                  <a:schemeClr val="tx1"/>
                </a:solidFill>
                <a:latin typeface="Arial" panose="020B0604020202020204" pitchFamily="34" charset="0"/>
              </a:defRPr>
            </a:lvl2pPr>
            <a:lvl3pPr marL="1208088" indent="-241300">
              <a:defRPr>
                <a:solidFill>
                  <a:schemeClr val="tx1"/>
                </a:solidFill>
                <a:latin typeface="Arial" panose="020B0604020202020204" pitchFamily="34" charset="0"/>
              </a:defRPr>
            </a:lvl3pPr>
            <a:lvl4pPr marL="1690688" indent="-241300">
              <a:defRPr>
                <a:solidFill>
                  <a:schemeClr val="tx1"/>
                </a:solidFill>
                <a:latin typeface="Arial" panose="020B0604020202020204" pitchFamily="34" charset="0"/>
              </a:defRPr>
            </a:lvl4pPr>
            <a:lvl5pPr marL="2174875" indent="-241300">
              <a:defRPr>
                <a:solidFill>
                  <a:schemeClr val="tx1"/>
                </a:solidFill>
                <a:latin typeface="Arial" panose="020B0604020202020204" pitchFamily="34" charset="0"/>
              </a:defRPr>
            </a:lvl5pPr>
            <a:lvl6pPr marL="2632075" indent="-241300" eaLnBrk="0" fontAlgn="base" hangingPunct="0">
              <a:spcBef>
                <a:spcPct val="0"/>
              </a:spcBef>
              <a:spcAft>
                <a:spcPct val="0"/>
              </a:spcAft>
              <a:defRPr>
                <a:solidFill>
                  <a:schemeClr val="tx1"/>
                </a:solidFill>
                <a:latin typeface="Arial" panose="020B0604020202020204" pitchFamily="34" charset="0"/>
              </a:defRPr>
            </a:lvl6pPr>
            <a:lvl7pPr marL="3089275" indent="-241300" eaLnBrk="0" fontAlgn="base" hangingPunct="0">
              <a:spcBef>
                <a:spcPct val="0"/>
              </a:spcBef>
              <a:spcAft>
                <a:spcPct val="0"/>
              </a:spcAft>
              <a:defRPr>
                <a:solidFill>
                  <a:schemeClr val="tx1"/>
                </a:solidFill>
                <a:latin typeface="Arial" panose="020B0604020202020204" pitchFamily="34" charset="0"/>
              </a:defRPr>
            </a:lvl7pPr>
            <a:lvl8pPr marL="3546475" indent="-241300" eaLnBrk="0" fontAlgn="base" hangingPunct="0">
              <a:spcBef>
                <a:spcPct val="0"/>
              </a:spcBef>
              <a:spcAft>
                <a:spcPct val="0"/>
              </a:spcAft>
              <a:defRPr>
                <a:solidFill>
                  <a:schemeClr val="tx1"/>
                </a:solidFill>
                <a:latin typeface="Arial" panose="020B0604020202020204" pitchFamily="34" charset="0"/>
              </a:defRPr>
            </a:lvl8pPr>
            <a:lvl9pPr marL="4003675" indent="-241300" eaLnBrk="0" fontAlgn="base" hangingPunct="0">
              <a:spcBef>
                <a:spcPct val="0"/>
              </a:spcBef>
              <a:spcAft>
                <a:spcPct val="0"/>
              </a:spcAft>
              <a:defRPr>
                <a:solidFill>
                  <a:schemeClr val="tx1"/>
                </a:solidFill>
                <a:latin typeface="Arial" panose="020B0604020202020204" pitchFamily="34" charset="0"/>
              </a:defRPr>
            </a:lvl9pPr>
          </a:lstStyle>
          <a:p>
            <a:fld id="{B7CC7009-4A5A-46DC-A1CE-286B49E11470}" type="slidenum">
              <a:rPr lang="en-GB" altLang="en-US">
                <a:latin typeface="Times New Roman" panose="02020603050405020304" pitchFamily="18" charset="0"/>
              </a:rPr>
              <a:pPr/>
              <a:t>30</a:t>
            </a:fld>
            <a:endParaRPr lang="en-GB" altLang="en-US">
              <a:latin typeface="Times New Roman" panose="02020603050405020304" pitchFamily="18" charset="0"/>
            </a:endParaRPr>
          </a:p>
        </p:txBody>
      </p:sp>
      <p:sp>
        <p:nvSpPr>
          <p:cNvPr id="66563" name="Rectangle 2">
            <a:extLst>
              <a:ext uri="{FF2B5EF4-FFF2-40B4-BE49-F238E27FC236}">
                <a16:creationId xmlns:a16="http://schemas.microsoft.com/office/drawing/2014/main" id="{F58FD5A7-6B3F-F330-2C40-46A47D96A4C2}"/>
              </a:ext>
            </a:extLst>
          </p:cNvPr>
          <p:cNvSpPr>
            <a:spLocks noGrp="1" noRot="1" noChangeAspect="1" noChangeArrowheads="1" noTextEdit="1"/>
          </p:cNvSpPr>
          <p:nvPr>
            <p:ph type="sldImg"/>
          </p:nvPr>
        </p:nvSpPr>
        <p:spPr>
          <a:xfrm>
            <a:off x="469900" y="727075"/>
            <a:ext cx="6375400" cy="3586163"/>
          </a:xfrm>
          <a:ln/>
        </p:spPr>
      </p:sp>
      <p:sp>
        <p:nvSpPr>
          <p:cNvPr id="66564" name="Rectangle 3">
            <a:extLst>
              <a:ext uri="{FF2B5EF4-FFF2-40B4-BE49-F238E27FC236}">
                <a16:creationId xmlns:a16="http://schemas.microsoft.com/office/drawing/2014/main" id="{1BD605D2-7E10-8B9B-15DF-B8CF2D20673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We turn all these things into our prayers. As Christians gathered here today, let’s pray together</a:t>
            </a:r>
            <a:r>
              <a:rPr lang="en-CA" altLang="en-US"/>
              <a:t> the prayer on the screen</a:t>
            </a:r>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C4EDDD4A-BA91-702F-6196-38D982AA4E7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4225" indent="-301625">
              <a:defRPr>
                <a:solidFill>
                  <a:schemeClr val="tx1"/>
                </a:solidFill>
                <a:latin typeface="Arial" panose="020B0604020202020204" pitchFamily="34" charset="0"/>
              </a:defRPr>
            </a:lvl2pPr>
            <a:lvl3pPr marL="1208088" indent="-241300">
              <a:defRPr>
                <a:solidFill>
                  <a:schemeClr val="tx1"/>
                </a:solidFill>
                <a:latin typeface="Arial" panose="020B0604020202020204" pitchFamily="34" charset="0"/>
              </a:defRPr>
            </a:lvl3pPr>
            <a:lvl4pPr marL="1690688" indent="-241300">
              <a:defRPr>
                <a:solidFill>
                  <a:schemeClr val="tx1"/>
                </a:solidFill>
                <a:latin typeface="Arial" panose="020B0604020202020204" pitchFamily="34" charset="0"/>
              </a:defRPr>
            </a:lvl4pPr>
            <a:lvl5pPr marL="2174875" indent="-241300">
              <a:defRPr>
                <a:solidFill>
                  <a:schemeClr val="tx1"/>
                </a:solidFill>
                <a:latin typeface="Arial" panose="020B0604020202020204" pitchFamily="34" charset="0"/>
              </a:defRPr>
            </a:lvl5pPr>
            <a:lvl6pPr marL="2632075" indent="-241300" eaLnBrk="0" fontAlgn="base" hangingPunct="0">
              <a:spcBef>
                <a:spcPct val="0"/>
              </a:spcBef>
              <a:spcAft>
                <a:spcPct val="0"/>
              </a:spcAft>
              <a:defRPr>
                <a:solidFill>
                  <a:schemeClr val="tx1"/>
                </a:solidFill>
                <a:latin typeface="Arial" panose="020B0604020202020204" pitchFamily="34" charset="0"/>
              </a:defRPr>
            </a:lvl6pPr>
            <a:lvl7pPr marL="3089275" indent="-241300" eaLnBrk="0" fontAlgn="base" hangingPunct="0">
              <a:spcBef>
                <a:spcPct val="0"/>
              </a:spcBef>
              <a:spcAft>
                <a:spcPct val="0"/>
              </a:spcAft>
              <a:defRPr>
                <a:solidFill>
                  <a:schemeClr val="tx1"/>
                </a:solidFill>
                <a:latin typeface="Arial" panose="020B0604020202020204" pitchFamily="34" charset="0"/>
              </a:defRPr>
            </a:lvl7pPr>
            <a:lvl8pPr marL="3546475" indent="-241300" eaLnBrk="0" fontAlgn="base" hangingPunct="0">
              <a:spcBef>
                <a:spcPct val="0"/>
              </a:spcBef>
              <a:spcAft>
                <a:spcPct val="0"/>
              </a:spcAft>
              <a:defRPr>
                <a:solidFill>
                  <a:schemeClr val="tx1"/>
                </a:solidFill>
                <a:latin typeface="Arial" panose="020B0604020202020204" pitchFamily="34" charset="0"/>
              </a:defRPr>
            </a:lvl8pPr>
            <a:lvl9pPr marL="4003675" indent="-241300" eaLnBrk="0" fontAlgn="base" hangingPunct="0">
              <a:spcBef>
                <a:spcPct val="0"/>
              </a:spcBef>
              <a:spcAft>
                <a:spcPct val="0"/>
              </a:spcAft>
              <a:defRPr>
                <a:solidFill>
                  <a:schemeClr val="tx1"/>
                </a:solidFill>
                <a:latin typeface="Arial" panose="020B0604020202020204" pitchFamily="34" charset="0"/>
              </a:defRPr>
            </a:lvl9pPr>
          </a:lstStyle>
          <a:p>
            <a:fld id="{B0E3D468-8F5E-4E42-850E-F9B4C600F9F2}" type="slidenum">
              <a:rPr lang="en-GB" altLang="en-US">
                <a:latin typeface="Times New Roman" panose="02020603050405020304" pitchFamily="18" charset="0"/>
              </a:rPr>
              <a:pPr/>
              <a:t>31</a:t>
            </a:fld>
            <a:endParaRPr lang="en-GB" altLang="en-US">
              <a:latin typeface="Times New Roman" panose="02020603050405020304" pitchFamily="18" charset="0"/>
            </a:endParaRPr>
          </a:p>
        </p:txBody>
      </p:sp>
      <p:sp>
        <p:nvSpPr>
          <p:cNvPr id="68611" name="Rectangle 2">
            <a:extLst>
              <a:ext uri="{FF2B5EF4-FFF2-40B4-BE49-F238E27FC236}">
                <a16:creationId xmlns:a16="http://schemas.microsoft.com/office/drawing/2014/main" id="{8B005282-56B3-9C9C-A5AB-5C605429CEA8}"/>
              </a:ext>
            </a:extLst>
          </p:cNvPr>
          <p:cNvSpPr>
            <a:spLocks noGrp="1" noRot="1" noChangeAspect="1" noChangeArrowheads="1" noTextEdit="1"/>
          </p:cNvSpPr>
          <p:nvPr>
            <p:ph type="sldImg"/>
          </p:nvPr>
        </p:nvSpPr>
        <p:spPr>
          <a:ln/>
        </p:spPr>
      </p:sp>
      <p:sp>
        <p:nvSpPr>
          <p:cNvPr id="68612" name="Rectangle 3">
            <a:extLst>
              <a:ext uri="{FF2B5EF4-FFF2-40B4-BE49-F238E27FC236}">
                <a16:creationId xmlns:a16="http://schemas.microsoft.com/office/drawing/2014/main" id="{314D10BF-7617-A859-2767-021448B4983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b="1" dirty="0"/>
              <a:t>Next session, we’ll have a chance to check in with your reflections.</a:t>
            </a:r>
            <a:endParaRPr lang="en-CA" altLang="en-US" dirty="0"/>
          </a:p>
          <a:p>
            <a:r>
              <a:rPr lang="en-CA" altLang="en-US" b="1" dirty="0"/>
              <a:t>Our topic will be “The School of Jesus.”</a:t>
            </a:r>
          </a:p>
          <a:p>
            <a:endParaRPr lang="en-US" altLang="en-US" b="1" dirty="0"/>
          </a:p>
          <a:p>
            <a:r>
              <a:rPr lang="en-US" altLang="en-US" b="1" dirty="0"/>
              <a:t>There will be videos to watch in advance again, so watch for Tanya’s reminder e-mail on Sunday!</a:t>
            </a:r>
            <a:endParaRPr lang="en-CA" altLang="en-US" b="1" dirty="0"/>
          </a:p>
          <a:p>
            <a:endParaRPr lang="en-CA" altLang="en-US" b="1"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20154073-F9A8-5DD1-B3E1-CF1898D2D3A9}"/>
              </a:ext>
            </a:extLst>
          </p:cNvPr>
          <p:cNvSpPr>
            <a:spLocks noGrp="1" noRot="1" noChangeAspect="1" noTextEdit="1"/>
          </p:cNvSpPr>
          <p:nvPr>
            <p:ph type="sldImg"/>
          </p:nvPr>
        </p:nvSpPr>
        <p:spPr>
          <a:xfrm>
            <a:off x="469900" y="727075"/>
            <a:ext cx="6375400" cy="3586163"/>
          </a:xfrm>
          <a:ln/>
        </p:spPr>
      </p:sp>
      <p:sp>
        <p:nvSpPr>
          <p:cNvPr id="69635" name="Notes Placeholder 2">
            <a:extLst>
              <a:ext uri="{FF2B5EF4-FFF2-40B4-BE49-F238E27FC236}">
                <a16:creationId xmlns:a16="http://schemas.microsoft.com/office/drawing/2014/main" id="{A7C40C0F-E75F-E36A-BD68-4A7667ECBA5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a:p>
        </p:txBody>
      </p:sp>
      <p:sp>
        <p:nvSpPr>
          <p:cNvPr id="69636" name="Slide Number Placeholder 3">
            <a:extLst>
              <a:ext uri="{FF2B5EF4-FFF2-40B4-BE49-F238E27FC236}">
                <a16:creationId xmlns:a16="http://schemas.microsoft.com/office/drawing/2014/main" id="{191D6558-CE63-BB53-2C6C-26C6E565340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4225" indent="-301625">
              <a:defRPr>
                <a:solidFill>
                  <a:schemeClr val="tx1"/>
                </a:solidFill>
                <a:latin typeface="Arial" panose="020B0604020202020204" pitchFamily="34" charset="0"/>
              </a:defRPr>
            </a:lvl2pPr>
            <a:lvl3pPr marL="1208088" indent="-241300">
              <a:defRPr>
                <a:solidFill>
                  <a:schemeClr val="tx1"/>
                </a:solidFill>
                <a:latin typeface="Arial" panose="020B0604020202020204" pitchFamily="34" charset="0"/>
              </a:defRPr>
            </a:lvl3pPr>
            <a:lvl4pPr marL="1690688" indent="-241300">
              <a:defRPr>
                <a:solidFill>
                  <a:schemeClr val="tx1"/>
                </a:solidFill>
                <a:latin typeface="Arial" panose="020B0604020202020204" pitchFamily="34" charset="0"/>
              </a:defRPr>
            </a:lvl4pPr>
            <a:lvl5pPr marL="2174875" indent="-241300">
              <a:defRPr>
                <a:solidFill>
                  <a:schemeClr val="tx1"/>
                </a:solidFill>
                <a:latin typeface="Arial" panose="020B0604020202020204" pitchFamily="34" charset="0"/>
              </a:defRPr>
            </a:lvl5pPr>
            <a:lvl6pPr marL="2632075" indent="-241300" eaLnBrk="0" fontAlgn="base" hangingPunct="0">
              <a:spcBef>
                <a:spcPct val="0"/>
              </a:spcBef>
              <a:spcAft>
                <a:spcPct val="0"/>
              </a:spcAft>
              <a:defRPr>
                <a:solidFill>
                  <a:schemeClr val="tx1"/>
                </a:solidFill>
                <a:latin typeface="Arial" panose="020B0604020202020204" pitchFamily="34" charset="0"/>
              </a:defRPr>
            </a:lvl6pPr>
            <a:lvl7pPr marL="3089275" indent="-241300" eaLnBrk="0" fontAlgn="base" hangingPunct="0">
              <a:spcBef>
                <a:spcPct val="0"/>
              </a:spcBef>
              <a:spcAft>
                <a:spcPct val="0"/>
              </a:spcAft>
              <a:defRPr>
                <a:solidFill>
                  <a:schemeClr val="tx1"/>
                </a:solidFill>
                <a:latin typeface="Arial" panose="020B0604020202020204" pitchFamily="34" charset="0"/>
              </a:defRPr>
            </a:lvl7pPr>
            <a:lvl8pPr marL="3546475" indent="-241300" eaLnBrk="0" fontAlgn="base" hangingPunct="0">
              <a:spcBef>
                <a:spcPct val="0"/>
              </a:spcBef>
              <a:spcAft>
                <a:spcPct val="0"/>
              </a:spcAft>
              <a:defRPr>
                <a:solidFill>
                  <a:schemeClr val="tx1"/>
                </a:solidFill>
                <a:latin typeface="Arial" panose="020B0604020202020204" pitchFamily="34" charset="0"/>
              </a:defRPr>
            </a:lvl8pPr>
            <a:lvl9pPr marL="4003675" indent="-241300" eaLnBrk="0" fontAlgn="base" hangingPunct="0">
              <a:spcBef>
                <a:spcPct val="0"/>
              </a:spcBef>
              <a:spcAft>
                <a:spcPct val="0"/>
              </a:spcAft>
              <a:defRPr>
                <a:solidFill>
                  <a:schemeClr val="tx1"/>
                </a:solidFill>
                <a:latin typeface="Arial" panose="020B0604020202020204" pitchFamily="34" charset="0"/>
              </a:defRPr>
            </a:lvl9pPr>
          </a:lstStyle>
          <a:p>
            <a:fld id="{824F227E-DDA5-4F41-A150-2A4BF2BB5A17}" type="slidenum">
              <a:rPr lang="en-GB" altLang="en-US">
                <a:latin typeface="Times New Roman" panose="02020603050405020304" pitchFamily="18" charset="0"/>
              </a:rPr>
              <a:pPr/>
              <a:t>32</a:t>
            </a:fld>
            <a:endParaRPr lang="en-GB" altLang="en-US">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CA"/>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317810FB-0FFD-A1F5-4E8C-DA353A6BD082}"/>
              </a:ext>
            </a:extLst>
          </p:cNvPr>
          <p:cNvSpPr>
            <a:spLocks noGrp="1"/>
          </p:cNvSpPr>
          <p:nvPr>
            <p:ph type="dt" sz="half" idx="10"/>
          </p:nvPr>
        </p:nvSpPr>
        <p:spPr/>
        <p:txBody>
          <a:bodyPr/>
          <a:lstStyle>
            <a:lvl1pPr>
              <a:defRPr/>
            </a:lvl1pPr>
          </a:lstStyle>
          <a:p>
            <a:pPr>
              <a:defRPr/>
            </a:pPr>
            <a:fld id="{E64FADD7-BAA5-4FD3-AD27-93D264B13990}" type="datetime1">
              <a:rPr lang="en-CA"/>
              <a:pPr>
                <a:defRPr/>
              </a:pPr>
              <a:t>2022-11-12</a:t>
            </a:fld>
            <a:endParaRPr lang="en-CA"/>
          </a:p>
        </p:txBody>
      </p:sp>
      <p:sp>
        <p:nvSpPr>
          <p:cNvPr id="5" name="Footer Placeholder 4">
            <a:extLst>
              <a:ext uri="{FF2B5EF4-FFF2-40B4-BE49-F238E27FC236}">
                <a16:creationId xmlns:a16="http://schemas.microsoft.com/office/drawing/2014/main" id="{57BF9981-04F1-7766-1872-1321553A2ABB}"/>
              </a:ext>
            </a:extLst>
          </p:cNvPr>
          <p:cNvSpPr>
            <a:spLocks noGrp="1"/>
          </p:cNvSpPr>
          <p:nvPr>
            <p:ph type="ftr" sz="quarter" idx="11"/>
          </p:nvPr>
        </p:nvSpPr>
        <p:spPr/>
        <p:txBody>
          <a:bodyPr/>
          <a:lstStyle>
            <a:lvl1pPr>
              <a:defRPr/>
            </a:lvl1pPr>
          </a:lstStyle>
          <a:p>
            <a:pPr>
              <a:defRPr/>
            </a:pPr>
            <a:r>
              <a:rPr lang="en-CA"/>
              <a:t>Reimagining Church 2 </a:t>
            </a:r>
          </a:p>
        </p:txBody>
      </p:sp>
      <p:sp>
        <p:nvSpPr>
          <p:cNvPr id="6" name="Slide Number Placeholder 5">
            <a:extLst>
              <a:ext uri="{FF2B5EF4-FFF2-40B4-BE49-F238E27FC236}">
                <a16:creationId xmlns:a16="http://schemas.microsoft.com/office/drawing/2014/main" id="{65AF617C-3E22-CB14-0D1A-23DFBB897BD5}"/>
              </a:ext>
            </a:extLst>
          </p:cNvPr>
          <p:cNvSpPr>
            <a:spLocks noGrp="1"/>
          </p:cNvSpPr>
          <p:nvPr>
            <p:ph type="sldNum" sz="quarter" idx="12"/>
          </p:nvPr>
        </p:nvSpPr>
        <p:spPr/>
        <p:txBody>
          <a:bodyPr/>
          <a:lstStyle>
            <a:lvl1pPr>
              <a:defRPr/>
            </a:lvl1pPr>
          </a:lstStyle>
          <a:p>
            <a:fld id="{9CED0B7A-0527-479B-B5E4-215CA1952618}" type="slidenum">
              <a:rPr lang="en-CA" altLang="en-US"/>
              <a:pPr/>
              <a:t>‹#›</a:t>
            </a:fld>
            <a:endParaRPr lang="en-CA" altLang="en-US"/>
          </a:p>
        </p:txBody>
      </p:sp>
    </p:spTree>
    <p:extLst>
      <p:ext uri="{BB962C8B-B14F-4D97-AF65-F5344CB8AC3E}">
        <p14:creationId xmlns:p14="http://schemas.microsoft.com/office/powerpoint/2010/main" val="179475666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F4A25F9-0FA3-275C-7399-236C2AE71766}"/>
              </a:ext>
            </a:extLst>
          </p:cNvPr>
          <p:cNvSpPr>
            <a:spLocks noGrp="1"/>
          </p:cNvSpPr>
          <p:nvPr>
            <p:ph type="dt" sz="half" idx="10"/>
          </p:nvPr>
        </p:nvSpPr>
        <p:spPr/>
        <p:txBody>
          <a:bodyPr/>
          <a:lstStyle>
            <a:lvl1pPr>
              <a:defRPr/>
            </a:lvl1pPr>
          </a:lstStyle>
          <a:p>
            <a:pPr>
              <a:defRPr/>
            </a:pPr>
            <a:fld id="{020AB89E-0185-411F-9550-35A2AFD66633}" type="datetime1">
              <a:rPr lang="en-CA"/>
              <a:pPr>
                <a:defRPr/>
              </a:pPr>
              <a:t>2022-11-12</a:t>
            </a:fld>
            <a:endParaRPr lang="en-CA"/>
          </a:p>
        </p:txBody>
      </p:sp>
      <p:sp>
        <p:nvSpPr>
          <p:cNvPr id="5" name="Footer Placeholder 4">
            <a:extLst>
              <a:ext uri="{FF2B5EF4-FFF2-40B4-BE49-F238E27FC236}">
                <a16:creationId xmlns:a16="http://schemas.microsoft.com/office/drawing/2014/main" id="{1E2837CD-0F30-D506-0498-CF2A6EB4D63C}"/>
              </a:ext>
            </a:extLst>
          </p:cNvPr>
          <p:cNvSpPr>
            <a:spLocks noGrp="1"/>
          </p:cNvSpPr>
          <p:nvPr>
            <p:ph type="ftr" sz="quarter" idx="11"/>
          </p:nvPr>
        </p:nvSpPr>
        <p:spPr/>
        <p:txBody>
          <a:bodyPr/>
          <a:lstStyle>
            <a:lvl1pPr>
              <a:defRPr/>
            </a:lvl1pPr>
          </a:lstStyle>
          <a:p>
            <a:pPr>
              <a:defRPr/>
            </a:pPr>
            <a:r>
              <a:rPr lang="en-CA"/>
              <a:t>Reimagining Church 2 </a:t>
            </a:r>
          </a:p>
        </p:txBody>
      </p:sp>
      <p:sp>
        <p:nvSpPr>
          <p:cNvPr id="6" name="Slide Number Placeholder 5">
            <a:extLst>
              <a:ext uri="{FF2B5EF4-FFF2-40B4-BE49-F238E27FC236}">
                <a16:creationId xmlns:a16="http://schemas.microsoft.com/office/drawing/2014/main" id="{488456C4-9163-2D84-7B47-5F08F4F18634}"/>
              </a:ext>
            </a:extLst>
          </p:cNvPr>
          <p:cNvSpPr>
            <a:spLocks noGrp="1"/>
          </p:cNvSpPr>
          <p:nvPr>
            <p:ph type="sldNum" sz="quarter" idx="12"/>
          </p:nvPr>
        </p:nvSpPr>
        <p:spPr/>
        <p:txBody>
          <a:bodyPr/>
          <a:lstStyle>
            <a:lvl1pPr>
              <a:defRPr/>
            </a:lvl1pPr>
          </a:lstStyle>
          <a:p>
            <a:fld id="{1E9D5929-D005-4128-80F8-FF3EA686298C}" type="slidenum">
              <a:rPr lang="en-CA" altLang="en-US"/>
              <a:pPr/>
              <a:t>‹#›</a:t>
            </a:fld>
            <a:endParaRPr lang="en-CA" altLang="en-US"/>
          </a:p>
        </p:txBody>
      </p:sp>
    </p:spTree>
    <p:extLst>
      <p:ext uri="{BB962C8B-B14F-4D97-AF65-F5344CB8AC3E}">
        <p14:creationId xmlns:p14="http://schemas.microsoft.com/office/powerpoint/2010/main" val="231693634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B8383E5-DE37-5112-D82D-D0736C729C79}"/>
              </a:ext>
            </a:extLst>
          </p:cNvPr>
          <p:cNvSpPr>
            <a:spLocks noGrp="1"/>
          </p:cNvSpPr>
          <p:nvPr>
            <p:ph type="dt" sz="half" idx="10"/>
          </p:nvPr>
        </p:nvSpPr>
        <p:spPr/>
        <p:txBody>
          <a:bodyPr/>
          <a:lstStyle>
            <a:lvl1pPr>
              <a:defRPr/>
            </a:lvl1pPr>
          </a:lstStyle>
          <a:p>
            <a:pPr>
              <a:defRPr/>
            </a:pPr>
            <a:fld id="{BCABEBE1-66AF-47BD-BDE0-C51AB9857B4C}" type="datetime1">
              <a:rPr lang="en-CA"/>
              <a:pPr>
                <a:defRPr/>
              </a:pPr>
              <a:t>2022-11-12</a:t>
            </a:fld>
            <a:endParaRPr lang="en-CA"/>
          </a:p>
        </p:txBody>
      </p:sp>
      <p:sp>
        <p:nvSpPr>
          <p:cNvPr id="5" name="Footer Placeholder 4">
            <a:extLst>
              <a:ext uri="{FF2B5EF4-FFF2-40B4-BE49-F238E27FC236}">
                <a16:creationId xmlns:a16="http://schemas.microsoft.com/office/drawing/2014/main" id="{23ECD250-E6FB-B741-1ED9-4E8A5823A40D}"/>
              </a:ext>
            </a:extLst>
          </p:cNvPr>
          <p:cNvSpPr>
            <a:spLocks noGrp="1"/>
          </p:cNvSpPr>
          <p:nvPr>
            <p:ph type="ftr" sz="quarter" idx="11"/>
          </p:nvPr>
        </p:nvSpPr>
        <p:spPr/>
        <p:txBody>
          <a:bodyPr/>
          <a:lstStyle>
            <a:lvl1pPr>
              <a:defRPr/>
            </a:lvl1pPr>
          </a:lstStyle>
          <a:p>
            <a:pPr>
              <a:defRPr/>
            </a:pPr>
            <a:r>
              <a:rPr lang="en-CA"/>
              <a:t>Reimagining Church 2 </a:t>
            </a:r>
          </a:p>
        </p:txBody>
      </p:sp>
      <p:sp>
        <p:nvSpPr>
          <p:cNvPr id="6" name="Slide Number Placeholder 5">
            <a:extLst>
              <a:ext uri="{FF2B5EF4-FFF2-40B4-BE49-F238E27FC236}">
                <a16:creationId xmlns:a16="http://schemas.microsoft.com/office/drawing/2014/main" id="{27E0882F-4409-0EC0-DE03-6F87FEEBDC0D}"/>
              </a:ext>
            </a:extLst>
          </p:cNvPr>
          <p:cNvSpPr>
            <a:spLocks noGrp="1"/>
          </p:cNvSpPr>
          <p:nvPr>
            <p:ph type="sldNum" sz="quarter" idx="12"/>
          </p:nvPr>
        </p:nvSpPr>
        <p:spPr/>
        <p:txBody>
          <a:bodyPr/>
          <a:lstStyle>
            <a:lvl1pPr>
              <a:defRPr/>
            </a:lvl1pPr>
          </a:lstStyle>
          <a:p>
            <a:fld id="{5D60BEFE-EB8A-4A93-8C99-48F648349C39}" type="slidenum">
              <a:rPr lang="en-CA" altLang="en-US"/>
              <a:pPr/>
              <a:t>‹#›</a:t>
            </a:fld>
            <a:endParaRPr lang="en-CA" altLang="en-US"/>
          </a:p>
        </p:txBody>
      </p:sp>
    </p:spTree>
    <p:extLst>
      <p:ext uri="{BB962C8B-B14F-4D97-AF65-F5344CB8AC3E}">
        <p14:creationId xmlns:p14="http://schemas.microsoft.com/office/powerpoint/2010/main" val="1229001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3">
            <a:extLst>
              <a:ext uri="{FF2B5EF4-FFF2-40B4-BE49-F238E27FC236}">
                <a16:creationId xmlns:a16="http://schemas.microsoft.com/office/drawing/2014/main" id="{7E3CDD9B-063D-D308-CC95-6930AF153A2F}"/>
              </a:ext>
            </a:extLst>
          </p:cNvPr>
          <p:cNvSpPr>
            <a:spLocks noGrp="1"/>
          </p:cNvSpPr>
          <p:nvPr>
            <p:ph type="dt" sz="half" idx="10"/>
          </p:nvPr>
        </p:nvSpPr>
        <p:spPr/>
        <p:txBody>
          <a:bodyPr/>
          <a:lstStyle>
            <a:lvl1pPr>
              <a:defRPr/>
            </a:lvl1pPr>
          </a:lstStyle>
          <a:p>
            <a:pPr>
              <a:defRPr/>
            </a:pPr>
            <a:fld id="{EB4326C2-B5DC-44A5-A443-EEE26B1B88BB}" type="datetime1">
              <a:rPr lang="en-CA"/>
              <a:pPr>
                <a:defRPr/>
              </a:pPr>
              <a:t>2022-11-12</a:t>
            </a:fld>
            <a:endParaRPr lang="en-CA"/>
          </a:p>
        </p:txBody>
      </p:sp>
      <p:sp>
        <p:nvSpPr>
          <p:cNvPr id="6" name="Footer Placeholder 4">
            <a:extLst>
              <a:ext uri="{FF2B5EF4-FFF2-40B4-BE49-F238E27FC236}">
                <a16:creationId xmlns:a16="http://schemas.microsoft.com/office/drawing/2014/main" id="{4ECD0FB1-5492-B037-685A-984EAD8A1739}"/>
              </a:ext>
            </a:extLst>
          </p:cNvPr>
          <p:cNvSpPr>
            <a:spLocks noGrp="1"/>
          </p:cNvSpPr>
          <p:nvPr>
            <p:ph type="ftr" sz="quarter" idx="11"/>
          </p:nvPr>
        </p:nvSpPr>
        <p:spPr/>
        <p:txBody>
          <a:bodyPr/>
          <a:lstStyle>
            <a:lvl1pPr>
              <a:defRPr/>
            </a:lvl1pPr>
          </a:lstStyle>
          <a:p>
            <a:pPr>
              <a:defRPr/>
            </a:pPr>
            <a:r>
              <a:rPr lang="en-CA"/>
              <a:t>Reimagining Church 2 </a:t>
            </a:r>
          </a:p>
        </p:txBody>
      </p:sp>
      <p:sp>
        <p:nvSpPr>
          <p:cNvPr id="7" name="Slide Number Placeholder 5">
            <a:extLst>
              <a:ext uri="{FF2B5EF4-FFF2-40B4-BE49-F238E27FC236}">
                <a16:creationId xmlns:a16="http://schemas.microsoft.com/office/drawing/2014/main" id="{34854C6A-5D45-B8C8-2452-44817EEA6AED}"/>
              </a:ext>
            </a:extLst>
          </p:cNvPr>
          <p:cNvSpPr>
            <a:spLocks noGrp="1"/>
          </p:cNvSpPr>
          <p:nvPr>
            <p:ph type="sldNum" sz="quarter" idx="12"/>
          </p:nvPr>
        </p:nvSpPr>
        <p:spPr/>
        <p:txBody>
          <a:bodyPr/>
          <a:lstStyle>
            <a:lvl1pPr>
              <a:defRPr/>
            </a:lvl1pPr>
          </a:lstStyle>
          <a:p>
            <a:fld id="{FFBFFC3C-61E5-41F2-8015-02FE7546316A}" type="slidenum">
              <a:rPr lang="en-CA" altLang="en-US"/>
              <a:pPr/>
              <a:t>‹#›</a:t>
            </a:fld>
            <a:endParaRPr lang="en-CA" altLang="en-US"/>
          </a:p>
        </p:txBody>
      </p:sp>
    </p:spTree>
    <p:extLst>
      <p:ext uri="{BB962C8B-B14F-4D97-AF65-F5344CB8AC3E}">
        <p14:creationId xmlns:p14="http://schemas.microsoft.com/office/powerpoint/2010/main" val="156987574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3">
            <a:extLst>
              <a:ext uri="{FF2B5EF4-FFF2-40B4-BE49-F238E27FC236}">
                <a16:creationId xmlns:a16="http://schemas.microsoft.com/office/drawing/2014/main" id="{A1E4A99C-6E5B-90D1-BF82-E187697A26E4}"/>
              </a:ext>
            </a:extLst>
          </p:cNvPr>
          <p:cNvSpPr>
            <a:spLocks noGrp="1"/>
          </p:cNvSpPr>
          <p:nvPr>
            <p:ph type="dt" sz="half" idx="10"/>
          </p:nvPr>
        </p:nvSpPr>
        <p:spPr/>
        <p:txBody>
          <a:bodyPr/>
          <a:lstStyle>
            <a:lvl1pPr>
              <a:defRPr/>
            </a:lvl1pPr>
          </a:lstStyle>
          <a:p>
            <a:pPr>
              <a:defRPr/>
            </a:pPr>
            <a:fld id="{082DB078-8202-4713-AEFF-B1B38807F32C}" type="datetime1">
              <a:rPr lang="en-CA"/>
              <a:pPr>
                <a:defRPr/>
              </a:pPr>
              <a:t>2022-11-12</a:t>
            </a:fld>
            <a:endParaRPr lang="en-CA"/>
          </a:p>
        </p:txBody>
      </p:sp>
      <p:sp>
        <p:nvSpPr>
          <p:cNvPr id="8" name="Footer Placeholder 4">
            <a:extLst>
              <a:ext uri="{FF2B5EF4-FFF2-40B4-BE49-F238E27FC236}">
                <a16:creationId xmlns:a16="http://schemas.microsoft.com/office/drawing/2014/main" id="{B44F1634-4026-FD31-D104-BF784B71F197}"/>
              </a:ext>
            </a:extLst>
          </p:cNvPr>
          <p:cNvSpPr>
            <a:spLocks noGrp="1"/>
          </p:cNvSpPr>
          <p:nvPr>
            <p:ph type="ftr" sz="quarter" idx="11"/>
          </p:nvPr>
        </p:nvSpPr>
        <p:spPr/>
        <p:txBody>
          <a:bodyPr/>
          <a:lstStyle>
            <a:lvl1pPr>
              <a:defRPr/>
            </a:lvl1pPr>
          </a:lstStyle>
          <a:p>
            <a:pPr>
              <a:defRPr/>
            </a:pPr>
            <a:r>
              <a:rPr lang="en-CA"/>
              <a:t>Reimagining Church 2 </a:t>
            </a:r>
          </a:p>
        </p:txBody>
      </p:sp>
      <p:sp>
        <p:nvSpPr>
          <p:cNvPr id="9" name="Slide Number Placeholder 5">
            <a:extLst>
              <a:ext uri="{FF2B5EF4-FFF2-40B4-BE49-F238E27FC236}">
                <a16:creationId xmlns:a16="http://schemas.microsoft.com/office/drawing/2014/main" id="{DE3FAFBD-35A8-318B-AF69-C2C0662AA99C}"/>
              </a:ext>
            </a:extLst>
          </p:cNvPr>
          <p:cNvSpPr>
            <a:spLocks noGrp="1"/>
          </p:cNvSpPr>
          <p:nvPr>
            <p:ph type="sldNum" sz="quarter" idx="12"/>
          </p:nvPr>
        </p:nvSpPr>
        <p:spPr/>
        <p:txBody>
          <a:bodyPr/>
          <a:lstStyle>
            <a:lvl1pPr>
              <a:defRPr/>
            </a:lvl1pPr>
          </a:lstStyle>
          <a:p>
            <a:fld id="{8A06FAB2-F19C-45D1-9256-5FF50984AC3C}" type="slidenum">
              <a:rPr lang="en-CA" altLang="en-US"/>
              <a:pPr/>
              <a:t>‹#›</a:t>
            </a:fld>
            <a:endParaRPr lang="en-CA" altLang="en-US"/>
          </a:p>
        </p:txBody>
      </p:sp>
    </p:spTree>
    <p:extLst>
      <p:ext uri="{BB962C8B-B14F-4D97-AF65-F5344CB8AC3E}">
        <p14:creationId xmlns:p14="http://schemas.microsoft.com/office/powerpoint/2010/main" val="89194501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3">
            <a:extLst>
              <a:ext uri="{FF2B5EF4-FFF2-40B4-BE49-F238E27FC236}">
                <a16:creationId xmlns:a16="http://schemas.microsoft.com/office/drawing/2014/main" id="{0B64DBA1-D4A4-6B67-2544-F1FFC6B1E7EA}"/>
              </a:ext>
            </a:extLst>
          </p:cNvPr>
          <p:cNvSpPr>
            <a:spLocks noGrp="1"/>
          </p:cNvSpPr>
          <p:nvPr>
            <p:ph type="dt" sz="half" idx="10"/>
          </p:nvPr>
        </p:nvSpPr>
        <p:spPr/>
        <p:txBody>
          <a:bodyPr/>
          <a:lstStyle>
            <a:lvl1pPr>
              <a:defRPr/>
            </a:lvl1pPr>
          </a:lstStyle>
          <a:p>
            <a:pPr>
              <a:defRPr/>
            </a:pPr>
            <a:fld id="{6323E006-81C7-4C9D-8E41-5CF4CC915EAC}" type="datetime1">
              <a:rPr lang="en-CA"/>
              <a:pPr>
                <a:defRPr/>
              </a:pPr>
              <a:t>2022-11-12</a:t>
            </a:fld>
            <a:endParaRPr lang="en-CA"/>
          </a:p>
        </p:txBody>
      </p:sp>
      <p:sp>
        <p:nvSpPr>
          <p:cNvPr id="4" name="Footer Placeholder 4">
            <a:extLst>
              <a:ext uri="{FF2B5EF4-FFF2-40B4-BE49-F238E27FC236}">
                <a16:creationId xmlns:a16="http://schemas.microsoft.com/office/drawing/2014/main" id="{6CD3D976-D82A-EEEA-F266-AE946AB84722}"/>
              </a:ext>
            </a:extLst>
          </p:cNvPr>
          <p:cNvSpPr>
            <a:spLocks noGrp="1"/>
          </p:cNvSpPr>
          <p:nvPr>
            <p:ph type="ftr" sz="quarter" idx="11"/>
          </p:nvPr>
        </p:nvSpPr>
        <p:spPr/>
        <p:txBody>
          <a:bodyPr/>
          <a:lstStyle>
            <a:lvl1pPr>
              <a:defRPr/>
            </a:lvl1pPr>
          </a:lstStyle>
          <a:p>
            <a:pPr>
              <a:defRPr/>
            </a:pPr>
            <a:r>
              <a:rPr lang="en-CA"/>
              <a:t>Reimagining Church 2 </a:t>
            </a:r>
          </a:p>
        </p:txBody>
      </p:sp>
      <p:sp>
        <p:nvSpPr>
          <p:cNvPr id="5" name="Slide Number Placeholder 5">
            <a:extLst>
              <a:ext uri="{FF2B5EF4-FFF2-40B4-BE49-F238E27FC236}">
                <a16:creationId xmlns:a16="http://schemas.microsoft.com/office/drawing/2014/main" id="{451D8628-89B3-C0CC-0589-AD635075B20D}"/>
              </a:ext>
            </a:extLst>
          </p:cNvPr>
          <p:cNvSpPr>
            <a:spLocks noGrp="1"/>
          </p:cNvSpPr>
          <p:nvPr>
            <p:ph type="sldNum" sz="quarter" idx="12"/>
          </p:nvPr>
        </p:nvSpPr>
        <p:spPr/>
        <p:txBody>
          <a:bodyPr/>
          <a:lstStyle>
            <a:lvl1pPr>
              <a:defRPr/>
            </a:lvl1pPr>
          </a:lstStyle>
          <a:p>
            <a:fld id="{5F9D1D64-EE94-45EF-92E7-02F22DC8164F}" type="slidenum">
              <a:rPr lang="en-CA" altLang="en-US"/>
              <a:pPr/>
              <a:t>‹#›</a:t>
            </a:fld>
            <a:endParaRPr lang="en-CA" altLang="en-US"/>
          </a:p>
        </p:txBody>
      </p:sp>
    </p:spTree>
    <p:extLst>
      <p:ext uri="{BB962C8B-B14F-4D97-AF65-F5344CB8AC3E}">
        <p14:creationId xmlns:p14="http://schemas.microsoft.com/office/powerpoint/2010/main" val="4226738408"/>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89AD31A-1FC7-DF64-CAE3-90FBD3B7D948}"/>
              </a:ext>
            </a:extLst>
          </p:cNvPr>
          <p:cNvSpPr>
            <a:spLocks noGrp="1"/>
          </p:cNvSpPr>
          <p:nvPr>
            <p:ph type="dt" sz="half" idx="10"/>
          </p:nvPr>
        </p:nvSpPr>
        <p:spPr/>
        <p:txBody>
          <a:bodyPr/>
          <a:lstStyle>
            <a:lvl1pPr>
              <a:defRPr/>
            </a:lvl1pPr>
          </a:lstStyle>
          <a:p>
            <a:pPr>
              <a:defRPr/>
            </a:pPr>
            <a:fld id="{CF237056-60CB-4E30-B14D-E76F39CDD4EF}" type="datetime1">
              <a:rPr lang="en-CA"/>
              <a:pPr>
                <a:defRPr/>
              </a:pPr>
              <a:t>2022-11-12</a:t>
            </a:fld>
            <a:endParaRPr lang="en-CA"/>
          </a:p>
        </p:txBody>
      </p:sp>
      <p:sp>
        <p:nvSpPr>
          <p:cNvPr id="3" name="Footer Placeholder 4">
            <a:extLst>
              <a:ext uri="{FF2B5EF4-FFF2-40B4-BE49-F238E27FC236}">
                <a16:creationId xmlns:a16="http://schemas.microsoft.com/office/drawing/2014/main" id="{979DF470-0631-7E10-3820-D243559CA69D}"/>
              </a:ext>
            </a:extLst>
          </p:cNvPr>
          <p:cNvSpPr>
            <a:spLocks noGrp="1"/>
          </p:cNvSpPr>
          <p:nvPr>
            <p:ph type="ftr" sz="quarter" idx="11"/>
          </p:nvPr>
        </p:nvSpPr>
        <p:spPr/>
        <p:txBody>
          <a:bodyPr/>
          <a:lstStyle>
            <a:lvl1pPr>
              <a:defRPr/>
            </a:lvl1pPr>
          </a:lstStyle>
          <a:p>
            <a:pPr>
              <a:defRPr/>
            </a:pPr>
            <a:r>
              <a:rPr lang="en-CA"/>
              <a:t>Reimagining Church 2 </a:t>
            </a:r>
          </a:p>
        </p:txBody>
      </p:sp>
      <p:sp>
        <p:nvSpPr>
          <p:cNvPr id="4" name="Slide Number Placeholder 5">
            <a:extLst>
              <a:ext uri="{FF2B5EF4-FFF2-40B4-BE49-F238E27FC236}">
                <a16:creationId xmlns:a16="http://schemas.microsoft.com/office/drawing/2014/main" id="{B58874F6-8252-2990-9CA7-A9A79343CA2C}"/>
              </a:ext>
            </a:extLst>
          </p:cNvPr>
          <p:cNvSpPr>
            <a:spLocks noGrp="1"/>
          </p:cNvSpPr>
          <p:nvPr>
            <p:ph type="sldNum" sz="quarter" idx="12"/>
          </p:nvPr>
        </p:nvSpPr>
        <p:spPr/>
        <p:txBody>
          <a:bodyPr/>
          <a:lstStyle>
            <a:lvl1pPr>
              <a:defRPr/>
            </a:lvl1pPr>
          </a:lstStyle>
          <a:p>
            <a:fld id="{BE8CF786-714E-4DAD-9025-4BA557763A6D}" type="slidenum">
              <a:rPr lang="en-CA" altLang="en-US"/>
              <a:pPr/>
              <a:t>‹#›</a:t>
            </a:fld>
            <a:endParaRPr lang="en-CA" altLang="en-US"/>
          </a:p>
        </p:txBody>
      </p:sp>
    </p:spTree>
    <p:extLst>
      <p:ext uri="{BB962C8B-B14F-4D97-AF65-F5344CB8AC3E}">
        <p14:creationId xmlns:p14="http://schemas.microsoft.com/office/powerpoint/2010/main" val="217984650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B621802F-A926-8F57-3DB1-0677F292C273}"/>
              </a:ext>
            </a:extLst>
          </p:cNvPr>
          <p:cNvSpPr>
            <a:spLocks noGrp="1"/>
          </p:cNvSpPr>
          <p:nvPr>
            <p:ph type="dt" sz="half" idx="10"/>
          </p:nvPr>
        </p:nvSpPr>
        <p:spPr/>
        <p:txBody>
          <a:bodyPr/>
          <a:lstStyle>
            <a:lvl1pPr>
              <a:defRPr/>
            </a:lvl1pPr>
          </a:lstStyle>
          <a:p>
            <a:pPr>
              <a:defRPr/>
            </a:pPr>
            <a:fld id="{C3D32332-2306-47A0-979B-FF83ACF92813}" type="datetime1">
              <a:rPr lang="en-CA"/>
              <a:pPr>
                <a:defRPr/>
              </a:pPr>
              <a:t>2022-11-12</a:t>
            </a:fld>
            <a:endParaRPr lang="en-CA"/>
          </a:p>
        </p:txBody>
      </p:sp>
      <p:sp>
        <p:nvSpPr>
          <p:cNvPr id="6" name="Footer Placeholder 4">
            <a:extLst>
              <a:ext uri="{FF2B5EF4-FFF2-40B4-BE49-F238E27FC236}">
                <a16:creationId xmlns:a16="http://schemas.microsoft.com/office/drawing/2014/main" id="{90C6F7C3-941E-0158-3723-0F9A8958C385}"/>
              </a:ext>
            </a:extLst>
          </p:cNvPr>
          <p:cNvSpPr>
            <a:spLocks noGrp="1"/>
          </p:cNvSpPr>
          <p:nvPr>
            <p:ph type="ftr" sz="quarter" idx="11"/>
          </p:nvPr>
        </p:nvSpPr>
        <p:spPr/>
        <p:txBody>
          <a:bodyPr/>
          <a:lstStyle>
            <a:lvl1pPr>
              <a:defRPr/>
            </a:lvl1pPr>
          </a:lstStyle>
          <a:p>
            <a:pPr>
              <a:defRPr/>
            </a:pPr>
            <a:r>
              <a:rPr lang="en-CA"/>
              <a:t>Reimagining Church 2 </a:t>
            </a:r>
          </a:p>
        </p:txBody>
      </p:sp>
      <p:sp>
        <p:nvSpPr>
          <p:cNvPr id="7" name="Slide Number Placeholder 5">
            <a:extLst>
              <a:ext uri="{FF2B5EF4-FFF2-40B4-BE49-F238E27FC236}">
                <a16:creationId xmlns:a16="http://schemas.microsoft.com/office/drawing/2014/main" id="{23A5D479-42DD-4200-FF73-38836F661585}"/>
              </a:ext>
            </a:extLst>
          </p:cNvPr>
          <p:cNvSpPr>
            <a:spLocks noGrp="1"/>
          </p:cNvSpPr>
          <p:nvPr>
            <p:ph type="sldNum" sz="quarter" idx="12"/>
          </p:nvPr>
        </p:nvSpPr>
        <p:spPr/>
        <p:txBody>
          <a:bodyPr/>
          <a:lstStyle>
            <a:lvl1pPr>
              <a:defRPr/>
            </a:lvl1pPr>
          </a:lstStyle>
          <a:p>
            <a:fld id="{87A06EF3-6A31-46B0-812E-CC37A1D4A4A8}" type="slidenum">
              <a:rPr lang="en-CA" altLang="en-US"/>
              <a:pPr/>
              <a:t>‹#›</a:t>
            </a:fld>
            <a:endParaRPr lang="en-CA" altLang="en-US"/>
          </a:p>
        </p:txBody>
      </p:sp>
    </p:spTree>
    <p:extLst>
      <p:ext uri="{BB962C8B-B14F-4D97-AF65-F5344CB8AC3E}">
        <p14:creationId xmlns:p14="http://schemas.microsoft.com/office/powerpoint/2010/main" val="538038436"/>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2716741D-1FA1-ED22-4774-F645B63C222C}"/>
              </a:ext>
            </a:extLst>
          </p:cNvPr>
          <p:cNvSpPr>
            <a:spLocks noGrp="1"/>
          </p:cNvSpPr>
          <p:nvPr>
            <p:ph type="dt" sz="half" idx="10"/>
          </p:nvPr>
        </p:nvSpPr>
        <p:spPr/>
        <p:txBody>
          <a:bodyPr/>
          <a:lstStyle>
            <a:lvl1pPr>
              <a:defRPr/>
            </a:lvl1pPr>
          </a:lstStyle>
          <a:p>
            <a:pPr>
              <a:defRPr/>
            </a:pPr>
            <a:fld id="{EBF6479D-BA7E-4E26-9DFA-EEEC389F508F}" type="datetime1">
              <a:rPr lang="en-CA"/>
              <a:pPr>
                <a:defRPr/>
              </a:pPr>
              <a:t>2022-11-12</a:t>
            </a:fld>
            <a:endParaRPr lang="en-CA"/>
          </a:p>
        </p:txBody>
      </p:sp>
      <p:sp>
        <p:nvSpPr>
          <p:cNvPr id="6" name="Footer Placeholder 4">
            <a:extLst>
              <a:ext uri="{FF2B5EF4-FFF2-40B4-BE49-F238E27FC236}">
                <a16:creationId xmlns:a16="http://schemas.microsoft.com/office/drawing/2014/main" id="{CCE975CE-859A-1C76-9551-D040E82F550F}"/>
              </a:ext>
            </a:extLst>
          </p:cNvPr>
          <p:cNvSpPr>
            <a:spLocks noGrp="1"/>
          </p:cNvSpPr>
          <p:nvPr>
            <p:ph type="ftr" sz="quarter" idx="11"/>
          </p:nvPr>
        </p:nvSpPr>
        <p:spPr/>
        <p:txBody>
          <a:bodyPr/>
          <a:lstStyle>
            <a:lvl1pPr>
              <a:defRPr/>
            </a:lvl1pPr>
          </a:lstStyle>
          <a:p>
            <a:pPr>
              <a:defRPr/>
            </a:pPr>
            <a:r>
              <a:rPr lang="en-CA"/>
              <a:t>Reimagining Church 2 </a:t>
            </a:r>
          </a:p>
        </p:txBody>
      </p:sp>
      <p:sp>
        <p:nvSpPr>
          <p:cNvPr id="7" name="Slide Number Placeholder 5">
            <a:extLst>
              <a:ext uri="{FF2B5EF4-FFF2-40B4-BE49-F238E27FC236}">
                <a16:creationId xmlns:a16="http://schemas.microsoft.com/office/drawing/2014/main" id="{E9A18533-1915-2ED6-829D-9BF8047A9862}"/>
              </a:ext>
            </a:extLst>
          </p:cNvPr>
          <p:cNvSpPr>
            <a:spLocks noGrp="1"/>
          </p:cNvSpPr>
          <p:nvPr>
            <p:ph type="sldNum" sz="quarter" idx="12"/>
          </p:nvPr>
        </p:nvSpPr>
        <p:spPr/>
        <p:txBody>
          <a:bodyPr/>
          <a:lstStyle>
            <a:lvl1pPr>
              <a:defRPr/>
            </a:lvl1pPr>
          </a:lstStyle>
          <a:p>
            <a:fld id="{1AF235CA-EFF6-4D9C-8F3E-2F2D08778B74}" type="slidenum">
              <a:rPr lang="en-CA" altLang="en-US"/>
              <a:pPr/>
              <a:t>‹#›</a:t>
            </a:fld>
            <a:endParaRPr lang="en-CA" altLang="en-US"/>
          </a:p>
        </p:txBody>
      </p:sp>
    </p:spTree>
    <p:extLst>
      <p:ext uri="{BB962C8B-B14F-4D97-AF65-F5344CB8AC3E}">
        <p14:creationId xmlns:p14="http://schemas.microsoft.com/office/powerpoint/2010/main" val="3349351494"/>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C6AD9A7-D198-2580-E007-15AA01371E17}"/>
              </a:ext>
            </a:extLst>
          </p:cNvPr>
          <p:cNvSpPr>
            <a:spLocks noGrp="1"/>
          </p:cNvSpPr>
          <p:nvPr>
            <p:ph type="dt" sz="half" idx="10"/>
          </p:nvPr>
        </p:nvSpPr>
        <p:spPr/>
        <p:txBody>
          <a:bodyPr/>
          <a:lstStyle>
            <a:lvl1pPr>
              <a:defRPr/>
            </a:lvl1pPr>
          </a:lstStyle>
          <a:p>
            <a:pPr>
              <a:defRPr/>
            </a:pPr>
            <a:fld id="{920F23AF-6BA6-4BC0-97E7-A1556E17405B}" type="datetime1">
              <a:rPr lang="en-CA"/>
              <a:pPr>
                <a:defRPr/>
              </a:pPr>
              <a:t>2022-11-12</a:t>
            </a:fld>
            <a:endParaRPr lang="en-CA"/>
          </a:p>
        </p:txBody>
      </p:sp>
      <p:sp>
        <p:nvSpPr>
          <p:cNvPr id="5" name="Footer Placeholder 4">
            <a:extLst>
              <a:ext uri="{FF2B5EF4-FFF2-40B4-BE49-F238E27FC236}">
                <a16:creationId xmlns:a16="http://schemas.microsoft.com/office/drawing/2014/main" id="{DA8413A6-CA7C-1896-9A08-8C81C7F6E8B0}"/>
              </a:ext>
            </a:extLst>
          </p:cNvPr>
          <p:cNvSpPr>
            <a:spLocks noGrp="1"/>
          </p:cNvSpPr>
          <p:nvPr>
            <p:ph type="ftr" sz="quarter" idx="11"/>
          </p:nvPr>
        </p:nvSpPr>
        <p:spPr/>
        <p:txBody>
          <a:bodyPr/>
          <a:lstStyle>
            <a:lvl1pPr>
              <a:defRPr/>
            </a:lvl1pPr>
          </a:lstStyle>
          <a:p>
            <a:pPr>
              <a:defRPr/>
            </a:pPr>
            <a:r>
              <a:rPr lang="en-CA"/>
              <a:t>Reimagining Church 2 </a:t>
            </a:r>
          </a:p>
        </p:txBody>
      </p:sp>
      <p:sp>
        <p:nvSpPr>
          <p:cNvPr id="6" name="Slide Number Placeholder 5">
            <a:extLst>
              <a:ext uri="{FF2B5EF4-FFF2-40B4-BE49-F238E27FC236}">
                <a16:creationId xmlns:a16="http://schemas.microsoft.com/office/drawing/2014/main" id="{0AD83638-6688-31E2-ADD0-327EB7CB6C79}"/>
              </a:ext>
            </a:extLst>
          </p:cNvPr>
          <p:cNvSpPr>
            <a:spLocks noGrp="1"/>
          </p:cNvSpPr>
          <p:nvPr>
            <p:ph type="sldNum" sz="quarter" idx="12"/>
          </p:nvPr>
        </p:nvSpPr>
        <p:spPr/>
        <p:txBody>
          <a:bodyPr/>
          <a:lstStyle>
            <a:lvl1pPr>
              <a:defRPr/>
            </a:lvl1pPr>
          </a:lstStyle>
          <a:p>
            <a:fld id="{40390A4F-629C-4EDF-A38B-706B2875BE83}" type="slidenum">
              <a:rPr lang="en-CA" altLang="en-US"/>
              <a:pPr/>
              <a:t>‹#›</a:t>
            </a:fld>
            <a:endParaRPr lang="en-CA" altLang="en-US"/>
          </a:p>
        </p:txBody>
      </p:sp>
    </p:spTree>
    <p:extLst>
      <p:ext uri="{BB962C8B-B14F-4D97-AF65-F5344CB8AC3E}">
        <p14:creationId xmlns:p14="http://schemas.microsoft.com/office/powerpoint/2010/main" val="869119730"/>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1BB602B-A05A-4C59-4110-18E57A2CB645}"/>
              </a:ext>
            </a:extLst>
          </p:cNvPr>
          <p:cNvSpPr>
            <a:spLocks noGrp="1"/>
          </p:cNvSpPr>
          <p:nvPr>
            <p:ph type="dt" sz="half" idx="10"/>
          </p:nvPr>
        </p:nvSpPr>
        <p:spPr/>
        <p:txBody>
          <a:bodyPr/>
          <a:lstStyle>
            <a:lvl1pPr>
              <a:defRPr/>
            </a:lvl1pPr>
          </a:lstStyle>
          <a:p>
            <a:pPr>
              <a:defRPr/>
            </a:pPr>
            <a:fld id="{43EA6EDB-51A7-48F6-ADBD-875CA7D0457A}" type="datetime1">
              <a:rPr lang="en-CA"/>
              <a:pPr>
                <a:defRPr/>
              </a:pPr>
              <a:t>2022-11-12</a:t>
            </a:fld>
            <a:endParaRPr lang="en-CA"/>
          </a:p>
        </p:txBody>
      </p:sp>
      <p:sp>
        <p:nvSpPr>
          <p:cNvPr id="5" name="Footer Placeholder 4">
            <a:extLst>
              <a:ext uri="{FF2B5EF4-FFF2-40B4-BE49-F238E27FC236}">
                <a16:creationId xmlns:a16="http://schemas.microsoft.com/office/drawing/2014/main" id="{3E635EF0-4BC6-D262-DF47-B4323E81FE9E}"/>
              </a:ext>
            </a:extLst>
          </p:cNvPr>
          <p:cNvSpPr>
            <a:spLocks noGrp="1"/>
          </p:cNvSpPr>
          <p:nvPr>
            <p:ph type="ftr" sz="quarter" idx="11"/>
          </p:nvPr>
        </p:nvSpPr>
        <p:spPr/>
        <p:txBody>
          <a:bodyPr/>
          <a:lstStyle>
            <a:lvl1pPr>
              <a:defRPr/>
            </a:lvl1pPr>
          </a:lstStyle>
          <a:p>
            <a:pPr>
              <a:defRPr/>
            </a:pPr>
            <a:r>
              <a:rPr lang="en-CA"/>
              <a:t>Reimagining Church 2 </a:t>
            </a:r>
          </a:p>
        </p:txBody>
      </p:sp>
      <p:sp>
        <p:nvSpPr>
          <p:cNvPr id="6" name="Slide Number Placeholder 5">
            <a:extLst>
              <a:ext uri="{FF2B5EF4-FFF2-40B4-BE49-F238E27FC236}">
                <a16:creationId xmlns:a16="http://schemas.microsoft.com/office/drawing/2014/main" id="{DB0228A0-9F0A-A547-3D35-8DECC5471E48}"/>
              </a:ext>
            </a:extLst>
          </p:cNvPr>
          <p:cNvSpPr>
            <a:spLocks noGrp="1"/>
          </p:cNvSpPr>
          <p:nvPr>
            <p:ph type="sldNum" sz="quarter" idx="12"/>
          </p:nvPr>
        </p:nvSpPr>
        <p:spPr/>
        <p:txBody>
          <a:bodyPr/>
          <a:lstStyle>
            <a:lvl1pPr>
              <a:defRPr/>
            </a:lvl1pPr>
          </a:lstStyle>
          <a:p>
            <a:fld id="{22B85450-EDE3-412B-91B2-E76258F00AEC}" type="slidenum">
              <a:rPr lang="en-CA" altLang="en-US"/>
              <a:pPr/>
              <a:t>‹#›</a:t>
            </a:fld>
            <a:endParaRPr lang="en-CA" altLang="en-US"/>
          </a:p>
        </p:txBody>
      </p:sp>
    </p:spTree>
    <p:extLst>
      <p:ext uri="{BB962C8B-B14F-4D97-AF65-F5344CB8AC3E}">
        <p14:creationId xmlns:p14="http://schemas.microsoft.com/office/powerpoint/2010/main" val="284766854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DD0"/>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CBF09C6E-A26A-4D7B-A4FF-6193A67BA239}"/>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endParaRPr lang="en-CA" altLang="en-US" dirty="0"/>
          </a:p>
        </p:txBody>
      </p:sp>
      <p:sp>
        <p:nvSpPr>
          <p:cNvPr id="1027" name="Text Placeholder 2">
            <a:extLst>
              <a:ext uri="{FF2B5EF4-FFF2-40B4-BE49-F238E27FC236}">
                <a16:creationId xmlns:a16="http://schemas.microsoft.com/office/drawing/2014/main" id="{53CCFF3C-6FB1-9846-59CA-F80E5FDB1BDA}"/>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endParaRPr lang="en-CA" altLang="en-US" dirty="0"/>
          </a:p>
        </p:txBody>
      </p:sp>
      <p:sp>
        <p:nvSpPr>
          <p:cNvPr id="4" name="Date Placeholder 3">
            <a:extLst>
              <a:ext uri="{FF2B5EF4-FFF2-40B4-BE49-F238E27FC236}">
                <a16:creationId xmlns:a16="http://schemas.microsoft.com/office/drawing/2014/main" id="{3DD6D27D-012B-15C1-CD9E-32346709C9F5}"/>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latin typeface="Arial" charset="0"/>
              </a:defRPr>
            </a:lvl1pPr>
          </a:lstStyle>
          <a:p>
            <a:pPr>
              <a:defRPr/>
            </a:pPr>
            <a:fld id="{98FDEE6D-4BBE-4F21-B6EE-682FF0E1023E}" type="datetime1">
              <a:rPr lang="en-CA"/>
              <a:pPr>
                <a:defRPr/>
              </a:pPr>
              <a:t>2022-11-12</a:t>
            </a:fld>
            <a:endParaRPr lang="en-CA"/>
          </a:p>
        </p:txBody>
      </p:sp>
      <p:sp>
        <p:nvSpPr>
          <p:cNvPr id="5" name="Footer Placeholder 4">
            <a:extLst>
              <a:ext uri="{FF2B5EF4-FFF2-40B4-BE49-F238E27FC236}">
                <a16:creationId xmlns:a16="http://schemas.microsoft.com/office/drawing/2014/main" id="{A6A29C42-33B8-C074-2F71-6FD8B6F0A325}"/>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latin typeface="Arial" charset="0"/>
              </a:defRPr>
            </a:lvl1pPr>
          </a:lstStyle>
          <a:p>
            <a:pPr>
              <a:defRPr/>
            </a:pPr>
            <a:r>
              <a:rPr lang="en-CA"/>
              <a:t>Reimagining Church 2 </a:t>
            </a:r>
          </a:p>
        </p:txBody>
      </p:sp>
      <p:sp>
        <p:nvSpPr>
          <p:cNvPr id="6" name="Slide Number Placeholder 5">
            <a:extLst>
              <a:ext uri="{FF2B5EF4-FFF2-40B4-BE49-F238E27FC236}">
                <a16:creationId xmlns:a16="http://schemas.microsoft.com/office/drawing/2014/main" id="{0E451193-9737-08DC-81C8-2E045BDE2C69}"/>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ECE67AF7-5989-40A4-8416-6423A4BB4358}" type="slidenum">
              <a:rPr lang="en-CA" altLang="en-US"/>
              <a:pPr/>
              <a:t>‹#›</a:t>
            </a:fld>
            <a:endParaRPr lang="en-CA" altLang="en-US"/>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ransition/>
  <p:hf hdr="0" dt="0"/>
  <p:txStyles>
    <p:titleStyle>
      <a:lvl1pPr algn="ctr" rtl="0" eaLnBrk="0" fontAlgn="base" hangingPunct="0">
        <a:spcBef>
          <a:spcPct val="0"/>
        </a:spcBef>
        <a:spcAft>
          <a:spcPct val="0"/>
        </a:spcAft>
        <a:defRPr sz="4400" kern="1200">
          <a:solidFill>
            <a:schemeClr val="accent1">
              <a:lumMod val="50000"/>
            </a:schemeClr>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accent1">
              <a:lumMod val="50000"/>
            </a:schemeClr>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accent1">
              <a:lumMod val="50000"/>
            </a:schemeClr>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accent1">
              <a:lumMod val="50000"/>
            </a:schemeClr>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accent1">
              <a:lumMod val="50000"/>
            </a:schemeClr>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accent1">
              <a:lumMod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w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8.xml"/><Relationship Id="rId1" Type="http://schemas.openxmlformats.org/officeDocument/2006/relationships/slideLayout" Target="../slideLayouts/slideLayout6.xml"/><Relationship Id="rId5" Type="http://schemas.openxmlformats.org/officeDocument/2006/relationships/image" Target="../media/image25.jpeg"/><Relationship Id="rId4" Type="http://schemas.openxmlformats.org/officeDocument/2006/relationships/image" Target="../media/image24.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nspeidiocese.ca/cmc-vsst"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 picture containing text&#10;&#10;Description automatically generated">
            <a:extLst>
              <a:ext uri="{FF2B5EF4-FFF2-40B4-BE49-F238E27FC236}">
                <a16:creationId xmlns:a16="http://schemas.microsoft.com/office/drawing/2014/main" id="{6C40A343-14D1-F55F-D9F7-9113245FA7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9550" y="1236663"/>
            <a:ext cx="41529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Subtitle 2">
            <a:extLst>
              <a:ext uri="{FF2B5EF4-FFF2-40B4-BE49-F238E27FC236}">
                <a16:creationId xmlns:a16="http://schemas.microsoft.com/office/drawing/2014/main" id="{7733A30F-4072-C209-734A-1B2955452C2B}"/>
              </a:ext>
            </a:extLst>
          </p:cNvPr>
          <p:cNvSpPr>
            <a:spLocks noGrp="1"/>
          </p:cNvSpPr>
          <p:nvPr>
            <p:ph type="subTitle" idx="1"/>
          </p:nvPr>
        </p:nvSpPr>
        <p:spPr>
          <a:xfrm>
            <a:off x="2895600" y="41275"/>
            <a:ext cx="6400800" cy="1752600"/>
          </a:xfrm>
        </p:spPr>
        <p:txBody>
          <a:bodyPr/>
          <a:lstStyle/>
          <a:p>
            <a:r>
              <a:rPr lang="en-CA" altLang="en-US" sz="4000" b="1">
                <a:solidFill>
                  <a:srgbClr val="0000CC"/>
                </a:solidFill>
              </a:rPr>
              <a:t>The Diocese of Nova Scotia and Prince Edward Island</a:t>
            </a:r>
          </a:p>
        </p:txBody>
      </p:sp>
      <p:pic>
        <p:nvPicPr>
          <p:cNvPr id="4100" name="Picture 3" descr="INSTITUTE LOGO.jpg">
            <a:extLst>
              <a:ext uri="{FF2B5EF4-FFF2-40B4-BE49-F238E27FC236}">
                <a16:creationId xmlns:a16="http://schemas.microsoft.com/office/drawing/2014/main" id="{7BA7DC31-6455-4647-6B24-4DB3E8176B2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883900" y="5718175"/>
            <a:ext cx="1058863" cy="105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4" descr="fxcalogolarge.jpg">
            <a:extLst>
              <a:ext uri="{FF2B5EF4-FFF2-40B4-BE49-F238E27FC236}">
                <a16:creationId xmlns:a16="http://schemas.microsoft.com/office/drawing/2014/main" id="{0D87AA80-9A5C-CE5E-E37D-A3772231B84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6329363"/>
            <a:ext cx="4151313"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5" descr="imagesCAQPUIRS.jpg">
            <a:extLst>
              <a:ext uri="{FF2B5EF4-FFF2-40B4-BE49-F238E27FC236}">
                <a16:creationId xmlns:a16="http://schemas.microsoft.com/office/drawing/2014/main" id="{A0F7C32A-E9E2-1250-D873-31A7F448BC75}"/>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46075" y="246063"/>
            <a:ext cx="1138238"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Content Placeholder 2">
            <a:extLst>
              <a:ext uri="{FF2B5EF4-FFF2-40B4-BE49-F238E27FC236}">
                <a16:creationId xmlns:a16="http://schemas.microsoft.com/office/drawing/2014/main" id="{3D991F75-6859-42F5-96EA-637C67234B26}"/>
              </a:ext>
            </a:extLst>
          </p:cNvPr>
          <p:cNvSpPr>
            <a:spLocks noGrp="1"/>
          </p:cNvSpPr>
          <p:nvPr>
            <p:ph idx="1"/>
          </p:nvPr>
        </p:nvSpPr>
        <p:spPr>
          <a:xfrm>
            <a:off x="263352" y="188640"/>
            <a:ext cx="11665295" cy="6480720"/>
          </a:xfrm>
        </p:spPr>
        <p:txBody>
          <a:bodyPr/>
          <a:lstStyle/>
          <a:p>
            <a:pPr eaLnBrk="1" hangingPunct="1">
              <a:buFontTx/>
              <a:buNone/>
            </a:pPr>
            <a:r>
              <a:rPr lang="en-CA" altLang="en-US" dirty="0"/>
              <a:t>Last week:</a:t>
            </a:r>
          </a:p>
          <a:p>
            <a:pPr algn="ctr" eaLnBrk="1" hangingPunct="1">
              <a:buFontTx/>
              <a:buNone/>
            </a:pPr>
            <a:r>
              <a:rPr lang="en-CA" altLang="en-US" sz="3600" b="1" i="1" dirty="0"/>
              <a:t>Session 1: Brave New World?</a:t>
            </a:r>
          </a:p>
          <a:p>
            <a:pPr eaLnBrk="1" hangingPunct="1"/>
            <a:r>
              <a:rPr lang="en-CA" altLang="en-US" dirty="0"/>
              <a:t>How culture has changed – not just in the past 25 years, but even just in the past two years!</a:t>
            </a:r>
          </a:p>
          <a:p>
            <a:pPr eaLnBrk="1" hangingPunct="1"/>
            <a:r>
              <a:rPr lang="en-CA" altLang="en-US" dirty="0"/>
              <a:t>What do our churches add to our communities?</a:t>
            </a:r>
          </a:p>
          <a:p>
            <a:pPr eaLnBrk="1" hangingPunct="1"/>
            <a:r>
              <a:rPr lang="en-CA" altLang="en-US" dirty="0"/>
              <a:t>The Marks of Mission</a:t>
            </a:r>
          </a:p>
          <a:p>
            <a:pPr eaLnBrk="1" hangingPunct="1"/>
            <a:r>
              <a:rPr lang="en-CA" altLang="en-US" dirty="0"/>
              <a:t>Do our current activities reach out into our communities?</a:t>
            </a:r>
          </a:p>
          <a:p>
            <a:pPr eaLnBrk="1" hangingPunct="1"/>
            <a:r>
              <a:rPr lang="en-CA" altLang="en-US" dirty="0"/>
              <a:t>Mixed Economy churches &amp; “Fresh Expressions”</a:t>
            </a:r>
          </a:p>
          <a:p>
            <a:pPr eaLnBrk="1" hangingPunct="1">
              <a:buFontTx/>
              <a:buNone/>
            </a:pPr>
            <a:endParaRPr lang="en-CA" altLang="en-US"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5276142-4480-E472-E9A4-AD8001C1E30C}"/>
              </a:ext>
            </a:extLst>
          </p:cNvPr>
          <p:cNvSpPr>
            <a:spLocks noGrp="1"/>
          </p:cNvSpPr>
          <p:nvPr>
            <p:ph type="title"/>
          </p:nvPr>
        </p:nvSpPr>
        <p:spPr/>
        <p:txBody>
          <a:bodyPr/>
          <a:lstStyle/>
          <a:p>
            <a:r>
              <a:rPr lang="en-CA" altLang="en-US"/>
              <a:t>For Discussion</a:t>
            </a:r>
          </a:p>
        </p:txBody>
      </p:sp>
      <p:sp>
        <p:nvSpPr>
          <p:cNvPr id="5123" name="Content Placeholder 2">
            <a:extLst>
              <a:ext uri="{FF2B5EF4-FFF2-40B4-BE49-F238E27FC236}">
                <a16:creationId xmlns:a16="http://schemas.microsoft.com/office/drawing/2014/main" id="{60EB2105-C9BB-3C57-D8CD-23CE1E0DC87D}"/>
              </a:ext>
            </a:extLst>
          </p:cNvPr>
          <p:cNvSpPr>
            <a:spLocks noGrp="1"/>
          </p:cNvSpPr>
          <p:nvPr>
            <p:ph idx="1"/>
          </p:nvPr>
        </p:nvSpPr>
        <p:spPr/>
        <p:txBody>
          <a:bodyPr/>
          <a:lstStyle/>
          <a:p>
            <a:r>
              <a:rPr lang="en-CA" altLang="en-US" dirty="0"/>
              <a:t>What of all we discussed did you remember during the week? </a:t>
            </a:r>
          </a:p>
          <a:p>
            <a:r>
              <a:rPr lang="en-CA" altLang="en-US" dirty="0"/>
              <a:t>What did you think further about? </a:t>
            </a:r>
          </a:p>
          <a:p>
            <a:r>
              <a:rPr lang="en-CA" altLang="en-US" dirty="0"/>
              <a:t>What did you notice that was related to our sharing about the changing culture? </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5">
            <a:extLst>
              <a:ext uri="{FF2B5EF4-FFF2-40B4-BE49-F238E27FC236}">
                <a16:creationId xmlns:a16="http://schemas.microsoft.com/office/drawing/2014/main" id="{B6A363B9-AFCD-B3AC-D94D-83C977317525}"/>
              </a:ext>
            </a:extLst>
          </p:cNvPr>
          <p:cNvSpPr>
            <a:spLocks noGrp="1"/>
          </p:cNvSpPr>
          <p:nvPr>
            <p:ph type="ctrTitle"/>
          </p:nvPr>
        </p:nvSpPr>
        <p:spPr/>
        <p:txBody>
          <a:bodyPr/>
          <a:lstStyle/>
          <a:p>
            <a:r>
              <a:rPr lang="en-CA" altLang="en-US" b="1"/>
              <a:t>What in the World is God up to?</a:t>
            </a:r>
            <a:endParaRPr lang="en-CA" altLang="en-US"/>
          </a:p>
        </p:txBody>
      </p:sp>
      <p:sp>
        <p:nvSpPr>
          <p:cNvPr id="7" name="Subtitle 6">
            <a:extLst>
              <a:ext uri="{FF2B5EF4-FFF2-40B4-BE49-F238E27FC236}">
                <a16:creationId xmlns:a16="http://schemas.microsoft.com/office/drawing/2014/main" id="{CB8DABD6-F6F2-6AED-926A-42485883382E}"/>
              </a:ext>
            </a:extLst>
          </p:cNvPr>
          <p:cNvSpPr>
            <a:spLocks noGrp="1"/>
          </p:cNvSpPr>
          <p:nvPr>
            <p:ph type="subTitle" idx="1"/>
          </p:nvPr>
        </p:nvSpPr>
        <p:spPr/>
        <p:txBody>
          <a:bodyPr/>
          <a:lstStyle/>
          <a:p>
            <a:pPr>
              <a:buFont typeface="Arial" charset="0"/>
              <a:buNone/>
              <a:defRPr/>
            </a:pPr>
            <a:r>
              <a:rPr lang="en-CA" dirty="0"/>
              <a:t>Session Two</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79B88C21-F54B-B5A0-584A-7680F209C678}"/>
              </a:ext>
            </a:extLst>
          </p:cNvPr>
          <p:cNvSpPr>
            <a:spLocks noChangeArrowheads="1"/>
          </p:cNvSpPr>
          <p:nvPr/>
        </p:nvSpPr>
        <p:spPr bwMode="auto">
          <a:xfrm>
            <a:off x="8077200" y="614045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fld id="{68B66017-245B-4FAA-A6EB-5C6017F4B995}" type="slidenum">
              <a:rPr lang="en-US" altLang="en-US" sz="1200" b="1">
                <a:solidFill>
                  <a:schemeClr val="bg1"/>
                </a:solidFill>
                <a:latin typeface="Tahoma" panose="020B0604030504040204" pitchFamily="34" charset="0"/>
              </a:rPr>
              <a:pPr algn="r" eaLnBrk="1" hangingPunct="1">
                <a:spcBef>
                  <a:spcPct val="0"/>
                </a:spcBef>
                <a:buFontTx/>
                <a:buNone/>
              </a:pPr>
              <a:t>5</a:t>
            </a:fld>
            <a:endParaRPr lang="en-US" altLang="en-US" sz="1200" b="1">
              <a:solidFill>
                <a:schemeClr val="bg1"/>
              </a:solidFill>
              <a:latin typeface="Tahoma" panose="020B0604030504040204" pitchFamily="34" charset="0"/>
            </a:endParaRPr>
          </a:p>
        </p:txBody>
      </p:sp>
      <p:sp>
        <p:nvSpPr>
          <p:cNvPr id="6147" name="Rectangle 8">
            <a:extLst>
              <a:ext uri="{FF2B5EF4-FFF2-40B4-BE49-F238E27FC236}">
                <a16:creationId xmlns:a16="http://schemas.microsoft.com/office/drawing/2014/main" id="{A2DE4C76-329A-5555-F3E5-1FDF506B9C8C}"/>
              </a:ext>
            </a:extLst>
          </p:cNvPr>
          <p:cNvSpPr>
            <a:spLocks noChangeArrowheads="1"/>
          </p:cNvSpPr>
          <p:nvPr/>
        </p:nvSpPr>
        <p:spPr bwMode="auto">
          <a:xfrm>
            <a:off x="443372" y="348457"/>
            <a:ext cx="6154737" cy="1114425"/>
          </a:xfrm>
          <a:prstGeom prst="rect">
            <a:avLst/>
          </a:prstGeom>
          <a:noFill/>
          <a:ln w="9525">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b="1" dirty="0">
                <a:solidFill>
                  <a:schemeClr val="tx2"/>
                </a:solidFill>
                <a:latin typeface="Tahoma" panose="020B0604030504040204" pitchFamily="34" charset="0"/>
              </a:rPr>
              <a:t>cultural changes of the past 25 years . . .</a:t>
            </a:r>
            <a:endParaRPr lang="en-US" altLang="en-US" b="1" dirty="0">
              <a:solidFill>
                <a:schemeClr val="tx2"/>
              </a:solidFill>
              <a:latin typeface="Tahoma" panose="020B0604030504040204" pitchFamily="34" charset="0"/>
            </a:endParaRPr>
          </a:p>
        </p:txBody>
      </p:sp>
      <p:sp>
        <p:nvSpPr>
          <p:cNvPr id="6148" name="Text Box 12">
            <a:extLst>
              <a:ext uri="{FF2B5EF4-FFF2-40B4-BE49-F238E27FC236}">
                <a16:creationId xmlns:a16="http://schemas.microsoft.com/office/drawing/2014/main" id="{C3529745-3E6E-1B25-74D9-84932DC5EF6A}"/>
              </a:ext>
            </a:extLst>
          </p:cNvPr>
          <p:cNvSpPr txBox="1">
            <a:spLocks noChangeArrowheads="1"/>
          </p:cNvSpPr>
          <p:nvPr/>
        </p:nvSpPr>
        <p:spPr bwMode="auto">
          <a:xfrm>
            <a:off x="1815734" y="5221736"/>
            <a:ext cx="37941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800" b="1" dirty="0">
                <a:latin typeface="Arial" panose="020B0604020202020204" pitchFamily="34" charset="0"/>
              </a:rPr>
              <a:t>Like the change from navigating the roads to . . .</a:t>
            </a:r>
          </a:p>
        </p:txBody>
      </p:sp>
      <p:sp>
        <p:nvSpPr>
          <p:cNvPr id="6149" name="Text Box 13">
            <a:extLst>
              <a:ext uri="{FF2B5EF4-FFF2-40B4-BE49-F238E27FC236}">
                <a16:creationId xmlns:a16="http://schemas.microsoft.com/office/drawing/2014/main" id="{89AB170F-5D94-484B-5093-4E1B05B0072D}"/>
              </a:ext>
            </a:extLst>
          </p:cNvPr>
          <p:cNvSpPr txBox="1">
            <a:spLocks noChangeArrowheads="1"/>
          </p:cNvSpPr>
          <p:nvPr/>
        </p:nvSpPr>
        <p:spPr bwMode="auto">
          <a:xfrm>
            <a:off x="6419851" y="5805489"/>
            <a:ext cx="39163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50000"/>
              </a:spcBef>
              <a:buFontTx/>
              <a:buNone/>
            </a:pPr>
            <a:r>
              <a:rPr lang="en-US" altLang="en-US" sz="1800" b="1" dirty="0">
                <a:latin typeface="Arial" panose="020B0604020202020204" pitchFamily="34" charset="0"/>
              </a:rPr>
              <a:t>. . . navigating the oceans</a:t>
            </a:r>
          </a:p>
        </p:txBody>
      </p:sp>
      <p:pic>
        <p:nvPicPr>
          <p:cNvPr id="6150" name="Picture 13" descr="C:\Users\jbowen\AppData\Local\Microsoft\Windows\Temporary Internet Files\Content.IE5\ZO405PYA\MP900442964[1].jpg">
            <a:extLst>
              <a:ext uri="{FF2B5EF4-FFF2-40B4-BE49-F238E27FC236}">
                <a16:creationId xmlns:a16="http://schemas.microsoft.com/office/drawing/2014/main" id="{43C80C93-5E5B-91B9-15BB-5C8B73165C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4518" t="16667" r="22360" b="18420"/>
          <a:stretch>
            <a:fillRect/>
          </a:stretch>
        </p:blipFill>
        <p:spPr bwMode="auto">
          <a:xfrm>
            <a:off x="1871944" y="1719525"/>
            <a:ext cx="4284663" cy="3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10" descr="C:\Users\jbowen\AppData\Local\Microsoft\Windows\Temporary Internet Files\Content.IE5\2PHTK590\MC900150148[1].wmf">
            <a:extLst>
              <a:ext uri="{FF2B5EF4-FFF2-40B4-BE49-F238E27FC236}">
                <a16:creationId xmlns:a16="http://schemas.microsoft.com/office/drawing/2014/main" id="{F1720788-C240-EF59-31A9-B34B013919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32513" y="2597151"/>
            <a:ext cx="4203700" cy="322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5">
            <a:extLst>
              <a:ext uri="{FF2B5EF4-FFF2-40B4-BE49-F238E27FC236}">
                <a16:creationId xmlns:a16="http://schemas.microsoft.com/office/drawing/2014/main" id="{270CB8E0-D8EE-B657-3304-68C9AD9802AC}"/>
              </a:ext>
            </a:extLst>
          </p:cNvPr>
          <p:cNvSpPr>
            <a:spLocks noChangeArrowheads="1"/>
          </p:cNvSpPr>
          <p:nvPr/>
        </p:nvSpPr>
        <p:spPr bwMode="auto">
          <a:xfrm>
            <a:off x="443372" y="407290"/>
            <a:ext cx="3204954" cy="784225"/>
          </a:xfrm>
          <a:prstGeom prst="rect">
            <a:avLst/>
          </a:prstGeom>
          <a:noFill/>
          <a:ln w="9525">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b="1" dirty="0">
                <a:solidFill>
                  <a:schemeClr val="tx2"/>
                </a:solidFill>
                <a:latin typeface="Tahoma" panose="020B0604030504040204" pitchFamily="34" charset="0"/>
              </a:rPr>
              <a:t>worship</a:t>
            </a:r>
            <a:endParaRPr lang="en-US" altLang="en-US" b="1" dirty="0">
              <a:solidFill>
                <a:schemeClr val="tx2"/>
              </a:solidFill>
              <a:latin typeface="Tahoma" panose="020B0604030504040204" pitchFamily="34" charset="0"/>
            </a:endParaRPr>
          </a:p>
        </p:txBody>
      </p:sp>
      <p:sp>
        <p:nvSpPr>
          <p:cNvPr id="7171" name="TextBox 1">
            <a:extLst>
              <a:ext uri="{FF2B5EF4-FFF2-40B4-BE49-F238E27FC236}">
                <a16:creationId xmlns:a16="http://schemas.microsoft.com/office/drawing/2014/main" id="{D87385C7-4B9A-E1C8-BDA0-1CA912A9DA60}"/>
              </a:ext>
            </a:extLst>
          </p:cNvPr>
          <p:cNvSpPr txBox="1">
            <a:spLocks noChangeArrowheads="1"/>
          </p:cNvSpPr>
          <p:nvPr/>
        </p:nvSpPr>
        <p:spPr bwMode="auto">
          <a:xfrm>
            <a:off x="443372" y="1628775"/>
            <a:ext cx="11341259"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CA" altLang="en-US" dirty="0">
                <a:latin typeface="Arial" panose="020B0604020202020204" pitchFamily="34" charset="0"/>
              </a:rPr>
              <a:t>Almighty God, we know you are present whenever two or three have gathered in your name. We give thanks for our past and pray for a vision of the future that lies ahead. We thank you for the gift of the Holy Spirit that leads us this day and empowers us in the renewal and mission of your Church, through Jesus Christ our Lord. AMEN.  </a:t>
            </a:r>
          </a:p>
          <a:p>
            <a:pPr>
              <a:spcBef>
                <a:spcPct val="0"/>
              </a:spcBef>
              <a:buFontTx/>
              <a:buNone/>
            </a:pPr>
            <a:endParaRPr lang="en-CA" altLang="en-US" dirty="0">
              <a:latin typeface="Arial" panose="020B0604020202020204" pitchFamily="34" charset="0"/>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3CD6C86A-7043-0000-A9C2-3E027A66DFB4}"/>
              </a:ext>
            </a:extLst>
          </p:cNvPr>
          <p:cNvSpPr>
            <a:spLocks noGrp="1"/>
          </p:cNvSpPr>
          <p:nvPr>
            <p:ph type="title"/>
          </p:nvPr>
        </p:nvSpPr>
        <p:spPr>
          <a:xfrm>
            <a:off x="2438400" y="1069975"/>
            <a:ext cx="8229600" cy="1143000"/>
          </a:xfrm>
        </p:spPr>
        <p:txBody>
          <a:bodyPr/>
          <a:lstStyle/>
          <a:p>
            <a:pPr algn="l"/>
            <a:r>
              <a:rPr lang="en-CA" altLang="en-US" dirty="0"/>
              <a:t>For Discussion</a:t>
            </a:r>
          </a:p>
        </p:txBody>
      </p:sp>
      <p:sp>
        <p:nvSpPr>
          <p:cNvPr id="8195" name="Content Placeholder 2">
            <a:extLst>
              <a:ext uri="{FF2B5EF4-FFF2-40B4-BE49-F238E27FC236}">
                <a16:creationId xmlns:a16="http://schemas.microsoft.com/office/drawing/2014/main" id="{07281174-FCE3-FB29-D59D-D656169C0C71}"/>
              </a:ext>
            </a:extLst>
          </p:cNvPr>
          <p:cNvSpPr>
            <a:spLocks noGrp="1"/>
          </p:cNvSpPr>
          <p:nvPr>
            <p:ph idx="1"/>
          </p:nvPr>
        </p:nvSpPr>
        <p:spPr>
          <a:xfrm>
            <a:off x="2438400" y="2395538"/>
            <a:ext cx="9576594" cy="3392487"/>
          </a:xfrm>
        </p:spPr>
        <p:txBody>
          <a:bodyPr/>
          <a:lstStyle/>
          <a:p>
            <a:pPr eaLnBrk="1" hangingPunct="1"/>
            <a:r>
              <a:rPr lang="en-CA" altLang="en-US" sz="2800" dirty="0"/>
              <a:t>Would a church that throws birthday parties for prostitutes be a good thing? Why or why not?</a:t>
            </a:r>
          </a:p>
          <a:p>
            <a:pPr eaLnBrk="1" hangingPunct="1"/>
            <a:r>
              <a:rPr lang="en-CA" altLang="en-US" sz="2800" dirty="0"/>
              <a:t>Can you imagine such a church? What would it be like?</a:t>
            </a:r>
          </a:p>
          <a:p>
            <a:pPr eaLnBrk="1" hangingPunct="1"/>
            <a:r>
              <a:rPr lang="en-CA" altLang="en-US" sz="2800" dirty="0"/>
              <a:t>What would happen if the prostitutes wanted to join the church? </a:t>
            </a:r>
          </a:p>
          <a:p>
            <a:pPr eaLnBrk="1" hangingPunct="1"/>
            <a:r>
              <a:rPr lang="en-CA" altLang="en-US" sz="2800" dirty="0"/>
              <a:t>Would you want to belong to such a church? Why or why not?</a:t>
            </a:r>
            <a:endParaRPr lang="en-CA" altLang="en-US" dirty="0"/>
          </a:p>
        </p:txBody>
      </p:sp>
      <p:pic>
        <p:nvPicPr>
          <p:cNvPr id="8196" name="Picture 9">
            <a:extLst>
              <a:ext uri="{FF2B5EF4-FFF2-40B4-BE49-F238E27FC236}">
                <a16:creationId xmlns:a16="http://schemas.microsoft.com/office/drawing/2014/main" id="{10455ECF-0CE6-1DBB-23CB-17E133B7C7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187" r="3647" b="5199"/>
          <a:stretch>
            <a:fillRect/>
          </a:stretch>
        </p:blipFill>
        <p:spPr bwMode="auto">
          <a:xfrm>
            <a:off x="191344" y="215900"/>
            <a:ext cx="1870075" cy="1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Text Box 8">
            <a:extLst>
              <a:ext uri="{FF2B5EF4-FFF2-40B4-BE49-F238E27FC236}">
                <a16:creationId xmlns:a16="http://schemas.microsoft.com/office/drawing/2014/main" id="{A546DAA2-EDE7-0EA7-7B8E-12FC892F5B49}"/>
              </a:ext>
            </a:extLst>
          </p:cNvPr>
          <p:cNvSpPr txBox="1">
            <a:spLocks noChangeArrowheads="1"/>
          </p:cNvSpPr>
          <p:nvPr/>
        </p:nvSpPr>
        <p:spPr bwMode="auto">
          <a:xfrm>
            <a:off x="177006" y="2001946"/>
            <a:ext cx="213857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2000" dirty="0">
                <a:latin typeface="Tahoma" panose="020B0604030504040204" pitchFamily="34" charset="0"/>
              </a:rPr>
              <a:t>Dr. Tony </a:t>
            </a:r>
            <a:r>
              <a:rPr lang="en-US" altLang="en-US" sz="2000" dirty="0" err="1">
                <a:latin typeface="Tahoma" panose="020B0604030504040204" pitchFamily="34" charset="0"/>
              </a:rPr>
              <a:t>Campolo</a:t>
            </a:r>
            <a:endParaRPr lang="en-US" altLang="en-US" sz="2000" dirty="0">
              <a:latin typeface="Tahoma" panose="020B0604030504040204" pitchFamily="34" charset="0"/>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16FD62C8-7BA0-EEBC-379B-FA1F55E1D951}"/>
              </a:ext>
            </a:extLst>
          </p:cNvPr>
          <p:cNvSpPr>
            <a:spLocks noGrp="1"/>
          </p:cNvSpPr>
          <p:nvPr>
            <p:ph type="title"/>
          </p:nvPr>
        </p:nvSpPr>
        <p:spPr>
          <a:xfrm>
            <a:off x="2027238" y="188913"/>
            <a:ext cx="8229600" cy="1143000"/>
          </a:xfrm>
        </p:spPr>
        <p:txBody>
          <a:bodyPr/>
          <a:lstStyle/>
          <a:p>
            <a:r>
              <a:rPr lang="en-CA" altLang="en-US"/>
              <a:t>How we think about mission</a:t>
            </a:r>
          </a:p>
        </p:txBody>
      </p:sp>
      <p:sp>
        <p:nvSpPr>
          <p:cNvPr id="10243" name="Content Placeholder 2">
            <a:extLst>
              <a:ext uri="{FF2B5EF4-FFF2-40B4-BE49-F238E27FC236}">
                <a16:creationId xmlns:a16="http://schemas.microsoft.com/office/drawing/2014/main" id="{437EF2B6-64B2-2983-0840-ABB6F11CEF8D}"/>
              </a:ext>
            </a:extLst>
          </p:cNvPr>
          <p:cNvSpPr>
            <a:spLocks noGrp="1"/>
          </p:cNvSpPr>
          <p:nvPr>
            <p:ph idx="1"/>
          </p:nvPr>
        </p:nvSpPr>
        <p:spPr>
          <a:xfrm>
            <a:off x="623392" y="1125539"/>
            <a:ext cx="10909212" cy="5183781"/>
          </a:xfrm>
        </p:spPr>
        <p:txBody>
          <a:bodyPr/>
          <a:lstStyle/>
          <a:p>
            <a:pPr marL="514350" indent="-514350">
              <a:buNone/>
            </a:pPr>
            <a:r>
              <a:rPr lang="en-CA" altLang="en-US" dirty="0"/>
              <a:t>	We begin with church as it is, as we have experienced it, as we assume it has always been.</a:t>
            </a:r>
          </a:p>
          <a:p>
            <a:pPr marL="514350" indent="-514350">
              <a:buNone/>
            </a:pPr>
            <a:endParaRPr lang="en-CA" altLang="en-US" dirty="0"/>
          </a:p>
          <a:p>
            <a:pPr marL="514350" indent="-514350">
              <a:buNone/>
            </a:pPr>
            <a:r>
              <a:rPr lang="en-CA" altLang="en-US" dirty="0"/>
              <a:t>	We assume that God likes the way church is done at present, and does not want or need any big changes.</a:t>
            </a:r>
          </a:p>
          <a:p>
            <a:pPr marL="514350" indent="-514350">
              <a:buNone/>
            </a:pPr>
            <a:endParaRPr lang="en-CA" altLang="en-US" dirty="0"/>
          </a:p>
          <a:p>
            <a:pPr marL="514350" indent="-514350">
              <a:buNone/>
            </a:pPr>
            <a:r>
              <a:rPr lang="en-CA" altLang="en-US" dirty="0"/>
              <a:t>	We assume therefore that “mission” means getting people into church as it is.</a:t>
            </a:r>
          </a:p>
        </p:txBody>
      </p:sp>
      <p:sp>
        <p:nvSpPr>
          <p:cNvPr id="4" name="Down Arrow 3">
            <a:extLst>
              <a:ext uri="{FF2B5EF4-FFF2-40B4-BE49-F238E27FC236}">
                <a16:creationId xmlns:a16="http://schemas.microsoft.com/office/drawing/2014/main" id="{B32092DE-91CE-F284-D29B-63EFC8ED937E}"/>
              </a:ext>
            </a:extLst>
          </p:cNvPr>
          <p:cNvSpPr/>
          <p:nvPr/>
        </p:nvSpPr>
        <p:spPr>
          <a:xfrm>
            <a:off x="6672064" y="1872457"/>
            <a:ext cx="431800" cy="792163"/>
          </a:xfrm>
          <a:prstGeom prst="down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 name="Down Arrow 4">
            <a:extLst>
              <a:ext uri="{FF2B5EF4-FFF2-40B4-BE49-F238E27FC236}">
                <a16:creationId xmlns:a16="http://schemas.microsoft.com/office/drawing/2014/main" id="{7B6D4847-EF6F-9DB1-CDD4-FF5E55C08CA0}"/>
              </a:ext>
            </a:extLst>
          </p:cNvPr>
          <p:cNvSpPr/>
          <p:nvPr/>
        </p:nvSpPr>
        <p:spPr>
          <a:xfrm>
            <a:off x="8832304" y="3717429"/>
            <a:ext cx="431800" cy="792162"/>
          </a:xfrm>
          <a:prstGeom prst="down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59B4241F-29D1-A4BE-DEC9-BA5B122EEA72}"/>
              </a:ext>
            </a:extLst>
          </p:cNvPr>
          <p:cNvSpPr>
            <a:spLocks noGrp="1"/>
          </p:cNvSpPr>
          <p:nvPr>
            <p:ph type="title"/>
          </p:nvPr>
        </p:nvSpPr>
        <p:spPr/>
        <p:txBody>
          <a:bodyPr/>
          <a:lstStyle/>
          <a:p>
            <a:pPr algn="l" eaLnBrk="1" hangingPunct="1"/>
            <a:r>
              <a:rPr lang="en-CA" altLang="en-US" dirty="0"/>
              <a:t>Three big questions</a:t>
            </a:r>
          </a:p>
        </p:txBody>
      </p:sp>
      <p:sp>
        <p:nvSpPr>
          <p:cNvPr id="11267" name="Content Placeholder 2">
            <a:extLst>
              <a:ext uri="{FF2B5EF4-FFF2-40B4-BE49-F238E27FC236}">
                <a16:creationId xmlns:a16="http://schemas.microsoft.com/office/drawing/2014/main" id="{654DCF66-2E6D-E4AA-80D6-80C38C65409F}"/>
              </a:ext>
            </a:extLst>
          </p:cNvPr>
          <p:cNvSpPr>
            <a:spLocks noGrp="1"/>
          </p:cNvSpPr>
          <p:nvPr>
            <p:ph idx="1"/>
          </p:nvPr>
        </p:nvSpPr>
        <p:spPr/>
        <p:txBody>
          <a:bodyPr/>
          <a:lstStyle/>
          <a:p>
            <a:pPr eaLnBrk="1" hangingPunct="1">
              <a:buFontTx/>
              <a:buNone/>
            </a:pPr>
            <a:r>
              <a:rPr lang="en-US" altLang="en-US" b="1" i="1">
                <a:cs typeface="Arial" panose="020B0604020202020204" pitchFamily="34" charset="0"/>
              </a:rPr>
              <a:t>Question 1: What is the Gospel?</a:t>
            </a:r>
          </a:p>
          <a:p>
            <a:pPr eaLnBrk="1" hangingPunct="1"/>
            <a:r>
              <a:rPr lang="en-US" altLang="en-US">
                <a:cs typeface="Arial" panose="020B0604020202020204" pitchFamily="34" charset="0"/>
              </a:rPr>
              <a:t>What would </a:t>
            </a:r>
            <a:r>
              <a:rPr lang="en-US" altLang="en-US" b="1" i="1">
                <a:cs typeface="Arial" panose="020B0604020202020204" pitchFamily="34" charset="0"/>
              </a:rPr>
              <a:t>you</a:t>
            </a:r>
            <a:r>
              <a:rPr lang="en-US" altLang="en-US">
                <a:cs typeface="Arial" panose="020B0604020202020204" pitchFamily="34" charset="0"/>
              </a:rPr>
              <a:t> say the Gospel is?</a:t>
            </a:r>
          </a:p>
          <a:p>
            <a:pPr eaLnBrk="1" hangingPunct="1"/>
            <a:r>
              <a:rPr lang="en-US" altLang="en-US">
                <a:cs typeface="Arial" panose="020B0604020202020204" pitchFamily="34" charset="0"/>
              </a:rPr>
              <a:t>What is good news about Christianity for you?</a:t>
            </a:r>
            <a:endParaRPr lang="en-CA" altLang="en-US">
              <a:cs typeface="Arial" panose="020B0604020202020204" pitchFamily="34" charset="0"/>
            </a:endParaRPr>
          </a:p>
        </p:txBody>
      </p:sp>
      <p:pic>
        <p:nvPicPr>
          <p:cNvPr id="11268" name="Picture 3" descr="Question mark on green pastel background">
            <a:extLst>
              <a:ext uri="{FF2B5EF4-FFF2-40B4-BE49-F238E27FC236}">
                <a16:creationId xmlns:a16="http://schemas.microsoft.com/office/drawing/2014/main" id="{5163D35B-B2B9-D886-93B8-AC94312C3E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9012324" y="188640"/>
            <a:ext cx="2981883" cy="223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15" descr="WW2.jpg">
            <a:extLst>
              <a:ext uri="{FF2B5EF4-FFF2-40B4-BE49-F238E27FC236}">
                <a16:creationId xmlns:a16="http://schemas.microsoft.com/office/drawing/2014/main" id="{86BFDA11-121C-403D-6A41-0B8479478085}"/>
              </a:ext>
            </a:extLst>
          </p:cNvPr>
          <p:cNvPicPr>
            <a:picLocks noChangeAspect="1"/>
          </p:cNvPicPr>
          <p:nvPr/>
        </p:nvPicPr>
        <p:blipFill>
          <a:blip r:embed="rId3">
            <a:lum bright="12000"/>
            <a:alphaModFix amt="50000"/>
            <a:extLst>
              <a:ext uri="{28A0092B-C50C-407E-A947-70E740481C1C}">
                <a14:useLocalDpi xmlns:a14="http://schemas.microsoft.com/office/drawing/2010/main" val="0"/>
              </a:ext>
            </a:extLst>
          </a:blip>
          <a:srcRect/>
          <a:stretch>
            <a:fillRect/>
          </a:stretch>
        </p:blipFill>
        <p:spPr bwMode="auto">
          <a:xfrm>
            <a:off x="1698625" y="1268412"/>
            <a:ext cx="7889763" cy="6361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Text Box 4">
            <a:extLst>
              <a:ext uri="{FF2B5EF4-FFF2-40B4-BE49-F238E27FC236}">
                <a16:creationId xmlns:a16="http://schemas.microsoft.com/office/drawing/2014/main" id="{4E8ED7A5-4D93-D3FD-9C74-5F5BA6D6B3DA}"/>
              </a:ext>
            </a:extLst>
          </p:cNvPr>
          <p:cNvSpPr txBox="1">
            <a:spLocks noChangeArrowheads="1"/>
          </p:cNvSpPr>
          <p:nvPr/>
        </p:nvSpPr>
        <p:spPr bwMode="auto">
          <a:xfrm>
            <a:off x="3026986" y="1810655"/>
            <a:ext cx="45179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Arial" panose="020B0604020202020204" pitchFamily="34" charset="0"/>
              </a:rPr>
              <a:t>Danger of Nazism over!</a:t>
            </a:r>
          </a:p>
        </p:txBody>
      </p:sp>
      <p:sp>
        <p:nvSpPr>
          <p:cNvPr id="12292" name="Text Box 5">
            <a:extLst>
              <a:ext uri="{FF2B5EF4-FFF2-40B4-BE49-F238E27FC236}">
                <a16:creationId xmlns:a16="http://schemas.microsoft.com/office/drawing/2014/main" id="{C71A872E-6088-4378-CB40-96836F093991}"/>
              </a:ext>
            </a:extLst>
          </p:cNvPr>
          <p:cNvSpPr txBox="1">
            <a:spLocks noChangeArrowheads="1"/>
          </p:cNvSpPr>
          <p:nvPr/>
        </p:nvSpPr>
        <p:spPr bwMode="auto">
          <a:xfrm>
            <a:off x="1343472" y="2240868"/>
            <a:ext cx="3356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Arial" panose="020B0604020202020204" pitchFamily="34" charset="0"/>
              </a:rPr>
              <a:t>Democracy safe!</a:t>
            </a:r>
          </a:p>
        </p:txBody>
      </p:sp>
      <p:sp>
        <p:nvSpPr>
          <p:cNvPr id="12293" name="Text Box 6">
            <a:extLst>
              <a:ext uri="{FF2B5EF4-FFF2-40B4-BE49-F238E27FC236}">
                <a16:creationId xmlns:a16="http://schemas.microsoft.com/office/drawing/2014/main" id="{DFB7A3BD-D382-C558-26F7-DE499C6C3FF4}"/>
              </a:ext>
            </a:extLst>
          </p:cNvPr>
          <p:cNvSpPr txBox="1">
            <a:spLocks noChangeArrowheads="1"/>
          </p:cNvSpPr>
          <p:nvPr/>
        </p:nvSpPr>
        <p:spPr bwMode="auto">
          <a:xfrm>
            <a:off x="749391" y="2850468"/>
            <a:ext cx="7099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Arial" panose="020B0604020202020204" pitchFamily="34" charset="0"/>
              </a:rPr>
              <a:t>Servicemen and women came home!</a:t>
            </a:r>
          </a:p>
        </p:txBody>
      </p:sp>
      <p:sp>
        <p:nvSpPr>
          <p:cNvPr id="12294" name="Text Box 7">
            <a:extLst>
              <a:ext uri="{FF2B5EF4-FFF2-40B4-BE49-F238E27FC236}">
                <a16:creationId xmlns:a16="http://schemas.microsoft.com/office/drawing/2014/main" id="{092BDF20-30C6-C64B-6F1A-D137EBAEF62F}"/>
              </a:ext>
            </a:extLst>
          </p:cNvPr>
          <p:cNvSpPr txBox="1">
            <a:spLocks noChangeArrowheads="1"/>
          </p:cNvSpPr>
          <p:nvPr/>
        </p:nvSpPr>
        <p:spPr bwMode="auto">
          <a:xfrm>
            <a:off x="1620143" y="3536268"/>
            <a:ext cx="67124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Arial" panose="020B0604020202020204" pitchFamily="34" charset="0"/>
              </a:rPr>
              <a:t>Evacuated children returned home!</a:t>
            </a:r>
          </a:p>
        </p:txBody>
      </p:sp>
      <p:sp>
        <p:nvSpPr>
          <p:cNvPr id="12295" name="Text Box 8">
            <a:extLst>
              <a:ext uri="{FF2B5EF4-FFF2-40B4-BE49-F238E27FC236}">
                <a16:creationId xmlns:a16="http://schemas.microsoft.com/office/drawing/2014/main" id="{D4CFC189-361C-329A-E1D4-4C2DE91F3047}"/>
              </a:ext>
            </a:extLst>
          </p:cNvPr>
          <p:cNvSpPr txBox="1">
            <a:spLocks noChangeArrowheads="1"/>
          </p:cNvSpPr>
          <p:nvPr/>
        </p:nvSpPr>
        <p:spPr bwMode="auto">
          <a:xfrm>
            <a:off x="2849207" y="4187143"/>
            <a:ext cx="37434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Arial" panose="020B0604020202020204" pitchFamily="34" charset="0"/>
              </a:rPr>
              <a:t>People got married!</a:t>
            </a:r>
          </a:p>
        </p:txBody>
      </p:sp>
      <p:sp>
        <p:nvSpPr>
          <p:cNvPr id="12296" name="Text Box 9">
            <a:extLst>
              <a:ext uri="{FF2B5EF4-FFF2-40B4-BE49-F238E27FC236}">
                <a16:creationId xmlns:a16="http://schemas.microsoft.com/office/drawing/2014/main" id="{18985172-90CF-21A4-D14D-61363AD1091B}"/>
              </a:ext>
            </a:extLst>
          </p:cNvPr>
          <p:cNvSpPr txBox="1">
            <a:spLocks noChangeArrowheads="1"/>
          </p:cNvSpPr>
          <p:nvPr/>
        </p:nvSpPr>
        <p:spPr bwMode="auto">
          <a:xfrm>
            <a:off x="3531009" y="4906280"/>
            <a:ext cx="49052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Arial" panose="020B0604020202020204" pitchFamily="34" charset="0"/>
              </a:rPr>
              <a:t>Couples had children!</a:t>
            </a:r>
          </a:p>
        </p:txBody>
      </p:sp>
      <p:sp>
        <p:nvSpPr>
          <p:cNvPr id="12297" name="Text Box 10">
            <a:extLst>
              <a:ext uri="{FF2B5EF4-FFF2-40B4-BE49-F238E27FC236}">
                <a16:creationId xmlns:a16="http://schemas.microsoft.com/office/drawing/2014/main" id="{83A0210F-53A9-C7B9-348E-6505BA761089}"/>
              </a:ext>
            </a:extLst>
          </p:cNvPr>
          <p:cNvSpPr txBox="1">
            <a:spLocks noChangeArrowheads="1"/>
          </p:cNvSpPr>
          <p:nvPr/>
        </p:nvSpPr>
        <p:spPr bwMode="auto">
          <a:xfrm>
            <a:off x="5040160" y="4439555"/>
            <a:ext cx="61961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Arial" panose="020B0604020202020204" pitchFamily="34" charset="0"/>
              </a:rPr>
              <a:t>People went to university!</a:t>
            </a:r>
          </a:p>
        </p:txBody>
      </p:sp>
      <p:sp>
        <p:nvSpPr>
          <p:cNvPr id="12298" name="Text Box 11">
            <a:extLst>
              <a:ext uri="{FF2B5EF4-FFF2-40B4-BE49-F238E27FC236}">
                <a16:creationId xmlns:a16="http://schemas.microsoft.com/office/drawing/2014/main" id="{E245D9F5-8259-D99F-B491-8F8D4E3DC041}"/>
              </a:ext>
            </a:extLst>
          </p:cNvPr>
          <p:cNvSpPr txBox="1">
            <a:spLocks noChangeArrowheads="1"/>
          </p:cNvSpPr>
          <p:nvPr/>
        </p:nvSpPr>
        <p:spPr bwMode="auto">
          <a:xfrm>
            <a:off x="6158863" y="3826780"/>
            <a:ext cx="43889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Arial" panose="020B0604020202020204" pitchFamily="34" charset="0"/>
              </a:rPr>
              <a:t>No more blackouts!</a:t>
            </a:r>
          </a:p>
        </p:txBody>
      </p:sp>
      <p:sp>
        <p:nvSpPr>
          <p:cNvPr id="12299" name="Text Box 12">
            <a:extLst>
              <a:ext uri="{FF2B5EF4-FFF2-40B4-BE49-F238E27FC236}">
                <a16:creationId xmlns:a16="http://schemas.microsoft.com/office/drawing/2014/main" id="{7654B495-DCB5-C274-67CA-0929D462CED9}"/>
              </a:ext>
            </a:extLst>
          </p:cNvPr>
          <p:cNvSpPr txBox="1">
            <a:spLocks noChangeArrowheads="1"/>
          </p:cNvSpPr>
          <p:nvPr/>
        </p:nvSpPr>
        <p:spPr bwMode="auto">
          <a:xfrm>
            <a:off x="5545528" y="3071130"/>
            <a:ext cx="5679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Arial" panose="020B0604020202020204" pitchFamily="34" charset="0"/>
              </a:rPr>
              <a:t>Street &amp; city signs restored!</a:t>
            </a:r>
          </a:p>
        </p:txBody>
      </p:sp>
      <p:sp>
        <p:nvSpPr>
          <p:cNvPr id="12300" name="Text Box 13">
            <a:extLst>
              <a:ext uri="{FF2B5EF4-FFF2-40B4-BE49-F238E27FC236}">
                <a16:creationId xmlns:a16="http://schemas.microsoft.com/office/drawing/2014/main" id="{AF6B198D-D911-5A56-A341-FC1D249D295E}"/>
              </a:ext>
            </a:extLst>
          </p:cNvPr>
          <p:cNvSpPr txBox="1">
            <a:spLocks noChangeArrowheads="1"/>
          </p:cNvSpPr>
          <p:nvPr/>
        </p:nvSpPr>
        <p:spPr bwMode="auto">
          <a:xfrm>
            <a:off x="5259274" y="2386918"/>
            <a:ext cx="4647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dirty="0">
                <a:latin typeface="Arial" panose="020B0604020202020204" pitchFamily="34" charset="0"/>
              </a:rPr>
              <a:t>Food rationing ended!</a:t>
            </a:r>
          </a:p>
        </p:txBody>
      </p:sp>
      <p:sp>
        <p:nvSpPr>
          <p:cNvPr id="12301" name="Rectangle 14">
            <a:extLst>
              <a:ext uri="{FF2B5EF4-FFF2-40B4-BE49-F238E27FC236}">
                <a16:creationId xmlns:a16="http://schemas.microsoft.com/office/drawing/2014/main" id="{5B6887E7-83FF-EB97-A594-0BACB86A1B7D}"/>
              </a:ext>
            </a:extLst>
          </p:cNvPr>
          <p:cNvSpPr>
            <a:spLocks noGrp="1" noChangeArrowheads="1"/>
          </p:cNvSpPr>
          <p:nvPr>
            <p:ph type="title"/>
          </p:nvPr>
        </p:nvSpPr>
        <p:spPr/>
        <p:txBody>
          <a:bodyPr/>
          <a:lstStyle/>
          <a:p>
            <a:r>
              <a:rPr lang="en-US" altLang="en-US" dirty="0"/>
              <a:t>What happened at the end of World War II?</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5" descr="WW2.jpg">
            <a:extLst>
              <a:ext uri="{FF2B5EF4-FFF2-40B4-BE49-F238E27FC236}">
                <a16:creationId xmlns:a16="http://schemas.microsoft.com/office/drawing/2014/main" id="{2E9962EF-6569-9339-0570-AF347012ED62}"/>
              </a:ext>
            </a:extLst>
          </p:cNvPr>
          <p:cNvPicPr>
            <a:picLocks noChangeAspect="1"/>
          </p:cNvPicPr>
          <p:nvPr/>
        </p:nvPicPr>
        <p:blipFill>
          <a:blip r:embed="rId3">
            <a:lum bright="12000"/>
            <a:extLst>
              <a:ext uri="{28A0092B-C50C-407E-A947-70E740481C1C}">
                <a14:useLocalDpi xmlns:a14="http://schemas.microsoft.com/office/drawing/2010/main" val="0"/>
              </a:ext>
            </a:extLst>
          </a:blip>
          <a:srcRect/>
          <a:stretch>
            <a:fillRect/>
          </a:stretch>
        </p:blipFill>
        <p:spPr bwMode="auto">
          <a:xfrm>
            <a:off x="227012" y="1686260"/>
            <a:ext cx="6096000" cy="491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Title 1">
            <a:extLst>
              <a:ext uri="{FF2B5EF4-FFF2-40B4-BE49-F238E27FC236}">
                <a16:creationId xmlns:a16="http://schemas.microsoft.com/office/drawing/2014/main" id="{EE568C3E-76C6-4BBF-8E6C-757FFF03C54D}"/>
              </a:ext>
            </a:extLst>
          </p:cNvPr>
          <p:cNvSpPr>
            <a:spLocks noGrp="1"/>
          </p:cNvSpPr>
          <p:nvPr>
            <p:ph type="title"/>
          </p:nvPr>
        </p:nvSpPr>
        <p:spPr/>
        <p:txBody>
          <a:bodyPr/>
          <a:lstStyle/>
          <a:p>
            <a:r>
              <a:rPr lang="en-US" altLang="en-US">
                <a:cs typeface="Arial" panose="020B0604020202020204" pitchFamily="34" charset="0"/>
              </a:rPr>
              <a:t>The end of the War meant:</a:t>
            </a:r>
            <a:endParaRPr lang="en-CA" altLang="en-US"/>
          </a:p>
        </p:txBody>
      </p:sp>
      <p:sp>
        <p:nvSpPr>
          <p:cNvPr id="13316" name="Rectangle 3">
            <a:extLst>
              <a:ext uri="{FF2B5EF4-FFF2-40B4-BE49-F238E27FC236}">
                <a16:creationId xmlns:a16="http://schemas.microsoft.com/office/drawing/2014/main" id="{135E089D-11F0-C691-D420-1052382A5AB2}"/>
              </a:ext>
            </a:extLst>
          </p:cNvPr>
          <p:cNvSpPr>
            <a:spLocks noGrp="1" noChangeArrowheads="1"/>
          </p:cNvSpPr>
          <p:nvPr>
            <p:ph idx="1"/>
          </p:nvPr>
        </p:nvSpPr>
        <p:spPr>
          <a:xfrm>
            <a:off x="6636060" y="2060575"/>
            <a:ext cx="5328928" cy="3060700"/>
          </a:xfrm>
        </p:spPr>
        <p:txBody>
          <a:bodyPr/>
          <a:lstStyle/>
          <a:p>
            <a:pPr eaLnBrk="1" hangingPunct="1"/>
            <a:r>
              <a:rPr lang="en-US" altLang="en-US" dirty="0">
                <a:cs typeface="Arial" panose="020B0604020202020204" pitchFamily="34" charset="0"/>
              </a:rPr>
              <a:t>My husband came home!</a:t>
            </a:r>
          </a:p>
          <a:p>
            <a:pPr eaLnBrk="1" hangingPunct="1"/>
            <a:r>
              <a:rPr lang="en-US" altLang="en-US" dirty="0">
                <a:cs typeface="Arial" panose="020B0604020202020204" pitchFamily="34" charset="0"/>
              </a:rPr>
              <a:t>I got to go to university!</a:t>
            </a:r>
          </a:p>
          <a:p>
            <a:pPr eaLnBrk="1" hangingPunct="1"/>
            <a:r>
              <a:rPr lang="en-US" altLang="en-US" dirty="0">
                <a:cs typeface="Arial" panose="020B0604020202020204" pitchFamily="34" charset="0"/>
              </a:rPr>
              <a:t>I got to eat bananas!</a:t>
            </a:r>
          </a:p>
          <a:p>
            <a:pPr eaLnBrk="1" hangingPunct="1"/>
            <a:endParaRPr lang="en-US" altLang="en-US" dirty="0">
              <a:cs typeface="Arial" panose="020B0604020202020204" pitchFamily="34" charset="0"/>
            </a:endParaRPr>
          </a:p>
          <a:p>
            <a:pPr eaLnBrk="1" hangingPunct="1"/>
            <a:endParaRPr lang="en-US" altLang="en-US" dirty="0">
              <a:cs typeface="Arial" panose="020B0604020202020204" pitchFamily="34" charset="0"/>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Oval 2">
            <a:extLst>
              <a:ext uri="{FF2B5EF4-FFF2-40B4-BE49-F238E27FC236}">
                <a16:creationId xmlns:a16="http://schemas.microsoft.com/office/drawing/2014/main" id="{F9C719D4-5F37-FCFD-2EDC-B105B55F8180}"/>
              </a:ext>
            </a:extLst>
          </p:cNvPr>
          <p:cNvSpPr>
            <a:spLocks noChangeArrowheads="1"/>
          </p:cNvSpPr>
          <p:nvPr/>
        </p:nvSpPr>
        <p:spPr bwMode="auto">
          <a:xfrm>
            <a:off x="4495800" y="1981200"/>
            <a:ext cx="2819400" cy="2667000"/>
          </a:xfrm>
          <a:prstGeom prst="ellipse">
            <a:avLst/>
          </a:prstGeom>
          <a:solidFill>
            <a:schemeClr val="bg1"/>
          </a:solidFill>
          <a:ln w="9525">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endParaRPr lang="en-US" altLang="en-US" sz="1600">
              <a:latin typeface="Arial" panose="020B0604020202020204" pitchFamily="34" charset="0"/>
            </a:endParaRPr>
          </a:p>
        </p:txBody>
      </p:sp>
      <p:sp>
        <p:nvSpPr>
          <p:cNvPr id="14339" name="Line 3">
            <a:extLst>
              <a:ext uri="{FF2B5EF4-FFF2-40B4-BE49-F238E27FC236}">
                <a16:creationId xmlns:a16="http://schemas.microsoft.com/office/drawing/2014/main" id="{28E29BB9-1114-AFD2-68FD-9C9411F21874}"/>
              </a:ext>
            </a:extLst>
          </p:cNvPr>
          <p:cNvSpPr>
            <a:spLocks noChangeShapeType="1"/>
          </p:cNvSpPr>
          <p:nvPr/>
        </p:nvSpPr>
        <p:spPr bwMode="auto">
          <a:xfrm flipH="1" flipV="1">
            <a:off x="7239000" y="3733800"/>
            <a:ext cx="9906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sp>
        <p:nvSpPr>
          <p:cNvPr id="14340" name="Line 4">
            <a:extLst>
              <a:ext uri="{FF2B5EF4-FFF2-40B4-BE49-F238E27FC236}">
                <a16:creationId xmlns:a16="http://schemas.microsoft.com/office/drawing/2014/main" id="{FC80DAD2-CEB9-8B2D-A955-23369BB1C8F4}"/>
              </a:ext>
            </a:extLst>
          </p:cNvPr>
          <p:cNvSpPr>
            <a:spLocks noChangeShapeType="1"/>
          </p:cNvSpPr>
          <p:nvPr/>
        </p:nvSpPr>
        <p:spPr bwMode="auto">
          <a:xfrm flipV="1">
            <a:off x="3429000" y="3200400"/>
            <a:ext cx="1066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sp>
        <p:nvSpPr>
          <p:cNvPr id="14341" name="Line 5">
            <a:extLst>
              <a:ext uri="{FF2B5EF4-FFF2-40B4-BE49-F238E27FC236}">
                <a16:creationId xmlns:a16="http://schemas.microsoft.com/office/drawing/2014/main" id="{1D4C0DB8-4C5A-FE02-00E2-798EB3645E16}"/>
              </a:ext>
            </a:extLst>
          </p:cNvPr>
          <p:cNvSpPr>
            <a:spLocks noChangeShapeType="1"/>
          </p:cNvSpPr>
          <p:nvPr/>
        </p:nvSpPr>
        <p:spPr bwMode="auto">
          <a:xfrm flipH="1">
            <a:off x="7239000" y="2514600"/>
            <a:ext cx="99060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sp>
        <p:nvSpPr>
          <p:cNvPr id="14342" name="Line 6">
            <a:extLst>
              <a:ext uri="{FF2B5EF4-FFF2-40B4-BE49-F238E27FC236}">
                <a16:creationId xmlns:a16="http://schemas.microsoft.com/office/drawing/2014/main" id="{04080A0E-3DF9-5C75-AE29-DD9D5533E842}"/>
              </a:ext>
            </a:extLst>
          </p:cNvPr>
          <p:cNvSpPr>
            <a:spLocks noChangeShapeType="1"/>
          </p:cNvSpPr>
          <p:nvPr/>
        </p:nvSpPr>
        <p:spPr bwMode="auto">
          <a:xfrm flipH="1" flipV="1">
            <a:off x="6934200" y="4191000"/>
            <a:ext cx="1371600" cy="1143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sp>
        <p:nvSpPr>
          <p:cNvPr id="14343" name="Line 7">
            <a:extLst>
              <a:ext uri="{FF2B5EF4-FFF2-40B4-BE49-F238E27FC236}">
                <a16:creationId xmlns:a16="http://schemas.microsoft.com/office/drawing/2014/main" id="{F9F7B4E5-1541-8895-BDBA-874A7CB31CA5}"/>
              </a:ext>
            </a:extLst>
          </p:cNvPr>
          <p:cNvSpPr>
            <a:spLocks noChangeShapeType="1"/>
          </p:cNvSpPr>
          <p:nvPr/>
        </p:nvSpPr>
        <p:spPr bwMode="auto">
          <a:xfrm>
            <a:off x="3429000" y="1600200"/>
            <a:ext cx="1295400" cy="990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sp>
        <p:nvSpPr>
          <p:cNvPr id="14344" name="Line 8">
            <a:extLst>
              <a:ext uri="{FF2B5EF4-FFF2-40B4-BE49-F238E27FC236}">
                <a16:creationId xmlns:a16="http://schemas.microsoft.com/office/drawing/2014/main" id="{D7E9F71A-9F34-4F08-AE68-55E5F0886E6B}"/>
              </a:ext>
            </a:extLst>
          </p:cNvPr>
          <p:cNvSpPr>
            <a:spLocks noChangeShapeType="1"/>
          </p:cNvSpPr>
          <p:nvPr/>
        </p:nvSpPr>
        <p:spPr bwMode="auto">
          <a:xfrm flipV="1">
            <a:off x="5562600" y="4648200"/>
            <a:ext cx="152400" cy="1295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sp>
        <p:nvSpPr>
          <p:cNvPr id="3084" name="Rectangle 12">
            <a:extLst>
              <a:ext uri="{FF2B5EF4-FFF2-40B4-BE49-F238E27FC236}">
                <a16:creationId xmlns:a16="http://schemas.microsoft.com/office/drawing/2014/main" id="{65FF1F27-8517-457E-3301-93D08EE14DD1}"/>
              </a:ext>
            </a:extLst>
          </p:cNvPr>
          <p:cNvSpPr>
            <a:spLocks noChangeArrowheads="1"/>
          </p:cNvSpPr>
          <p:nvPr/>
        </p:nvSpPr>
        <p:spPr bwMode="auto">
          <a:xfrm>
            <a:off x="6564313" y="4976813"/>
            <a:ext cx="3810000" cy="609600"/>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spcBef>
                <a:spcPct val="50000"/>
              </a:spcBef>
              <a:defRPr/>
            </a:pPr>
            <a:r>
              <a:rPr lang="en-US" dirty="0"/>
              <a:t>A sense of purpose</a:t>
            </a:r>
          </a:p>
        </p:txBody>
      </p:sp>
      <p:sp>
        <p:nvSpPr>
          <p:cNvPr id="14346" name="Line 17">
            <a:extLst>
              <a:ext uri="{FF2B5EF4-FFF2-40B4-BE49-F238E27FC236}">
                <a16:creationId xmlns:a16="http://schemas.microsoft.com/office/drawing/2014/main" id="{FFF022C7-3A2A-B178-290F-8D8E441438EE}"/>
              </a:ext>
            </a:extLst>
          </p:cNvPr>
          <p:cNvSpPr>
            <a:spLocks noChangeShapeType="1"/>
          </p:cNvSpPr>
          <p:nvPr/>
        </p:nvSpPr>
        <p:spPr bwMode="auto">
          <a:xfrm flipV="1">
            <a:off x="4038600" y="4191000"/>
            <a:ext cx="838200" cy="685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14347" name="Line 20">
            <a:extLst>
              <a:ext uri="{FF2B5EF4-FFF2-40B4-BE49-F238E27FC236}">
                <a16:creationId xmlns:a16="http://schemas.microsoft.com/office/drawing/2014/main" id="{E213364E-A3DD-4AB6-08EC-BFEB85DB3E7A}"/>
              </a:ext>
            </a:extLst>
          </p:cNvPr>
          <p:cNvSpPr>
            <a:spLocks noChangeShapeType="1"/>
          </p:cNvSpPr>
          <p:nvPr/>
        </p:nvSpPr>
        <p:spPr bwMode="auto">
          <a:xfrm flipH="1">
            <a:off x="6781800" y="1828800"/>
            <a:ext cx="53340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20" name="Rectangle 12">
            <a:extLst>
              <a:ext uri="{FF2B5EF4-FFF2-40B4-BE49-F238E27FC236}">
                <a16:creationId xmlns:a16="http://schemas.microsoft.com/office/drawing/2014/main" id="{3B5A16EA-5491-5B29-0B0B-10E4E7F302EE}"/>
              </a:ext>
            </a:extLst>
          </p:cNvPr>
          <p:cNvSpPr>
            <a:spLocks noChangeArrowheads="1"/>
          </p:cNvSpPr>
          <p:nvPr/>
        </p:nvSpPr>
        <p:spPr bwMode="auto">
          <a:xfrm>
            <a:off x="7086600" y="1219200"/>
            <a:ext cx="2895600" cy="609600"/>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defRPr/>
            </a:pPr>
            <a:r>
              <a:rPr lang="en-US" dirty="0"/>
              <a:t>God loves me</a:t>
            </a:r>
          </a:p>
        </p:txBody>
      </p:sp>
      <p:sp>
        <p:nvSpPr>
          <p:cNvPr id="21" name="Rectangle 12">
            <a:extLst>
              <a:ext uri="{FF2B5EF4-FFF2-40B4-BE49-F238E27FC236}">
                <a16:creationId xmlns:a16="http://schemas.microsoft.com/office/drawing/2014/main" id="{3F1BCE0F-D9DB-A0E6-5732-48494CBE1720}"/>
              </a:ext>
            </a:extLst>
          </p:cNvPr>
          <p:cNvSpPr>
            <a:spLocks noChangeArrowheads="1"/>
          </p:cNvSpPr>
          <p:nvPr/>
        </p:nvSpPr>
        <p:spPr bwMode="auto">
          <a:xfrm>
            <a:off x="7572376" y="2286001"/>
            <a:ext cx="2943225" cy="747713"/>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defRPr/>
            </a:pPr>
            <a:r>
              <a:rPr lang="en-US" dirty="0"/>
              <a:t>Jesus’ resurrection gives hope </a:t>
            </a:r>
          </a:p>
          <a:p>
            <a:pPr algn="ctr">
              <a:defRPr/>
            </a:pPr>
            <a:r>
              <a:rPr lang="en-US" dirty="0"/>
              <a:t>for life after death</a:t>
            </a:r>
          </a:p>
        </p:txBody>
      </p:sp>
      <p:sp>
        <p:nvSpPr>
          <p:cNvPr id="23" name="Rectangle 12">
            <a:extLst>
              <a:ext uri="{FF2B5EF4-FFF2-40B4-BE49-F238E27FC236}">
                <a16:creationId xmlns:a16="http://schemas.microsoft.com/office/drawing/2014/main" id="{DBEA2F8F-A7B9-A331-E9E9-6EB8577A0117}"/>
              </a:ext>
            </a:extLst>
          </p:cNvPr>
          <p:cNvSpPr>
            <a:spLocks noChangeArrowheads="1"/>
          </p:cNvSpPr>
          <p:nvPr/>
        </p:nvSpPr>
        <p:spPr bwMode="auto">
          <a:xfrm>
            <a:off x="7543800" y="3581400"/>
            <a:ext cx="2743200" cy="609600"/>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defRPr/>
            </a:pPr>
            <a:r>
              <a:rPr lang="en-US" dirty="0"/>
              <a:t>My sins are forgiven</a:t>
            </a:r>
          </a:p>
        </p:txBody>
      </p:sp>
      <p:sp>
        <p:nvSpPr>
          <p:cNvPr id="24" name="Rectangle 12">
            <a:extLst>
              <a:ext uri="{FF2B5EF4-FFF2-40B4-BE49-F238E27FC236}">
                <a16:creationId xmlns:a16="http://schemas.microsoft.com/office/drawing/2014/main" id="{C69F730F-5EE0-D793-8C45-371CE8058B89}"/>
              </a:ext>
            </a:extLst>
          </p:cNvPr>
          <p:cNvSpPr>
            <a:spLocks noChangeArrowheads="1"/>
          </p:cNvSpPr>
          <p:nvPr/>
        </p:nvSpPr>
        <p:spPr bwMode="auto">
          <a:xfrm>
            <a:off x="3657600" y="5715000"/>
            <a:ext cx="3810000" cy="609600"/>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spcBef>
                <a:spcPct val="50000"/>
              </a:spcBef>
              <a:defRPr/>
            </a:pPr>
            <a:endParaRPr lang="en-US"/>
          </a:p>
        </p:txBody>
      </p:sp>
      <p:sp>
        <p:nvSpPr>
          <p:cNvPr id="25" name="Rectangle 12">
            <a:extLst>
              <a:ext uri="{FF2B5EF4-FFF2-40B4-BE49-F238E27FC236}">
                <a16:creationId xmlns:a16="http://schemas.microsoft.com/office/drawing/2014/main" id="{9E555ED0-34B3-4CA1-0794-110B84689709}"/>
              </a:ext>
            </a:extLst>
          </p:cNvPr>
          <p:cNvSpPr>
            <a:spLocks noChangeArrowheads="1"/>
          </p:cNvSpPr>
          <p:nvPr/>
        </p:nvSpPr>
        <p:spPr bwMode="auto">
          <a:xfrm>
            <a:off x="1752600" y="4648200"/>
            <a:ext cx="3810000" cy="609600"/>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spcBef>
                <a:spcPct val="50000"/>
              </a:spcBef>
              <a:defRPr/>
            </a:pPr>
            <a:endParaRPr lang="en-US"/>
          </a:p>
        </p:txBody>
      </p:sp>
      <p:sp>
        <p:nvSpPr>
          <p:cNvPr id="26" name="Rectangle 12">
            <a:extLst>
              <a:ext uri="{FF2B5EF4-FFF2-40B4-BE49-F238E27FC236}">
                <a16:creationId xmlns:a16="http://schemas.microsoft.com/office/drawing/2014/main" id="{6737E711-633B-D3AC-CA88-C8FE7DD6C761}"/>
              </a:ext>
            </a:extLst>
          </p:cNvPr>
          <p:cNvSpPr>
            <a:spLocks noChangeArrowheads="1"/>
          </p:cNvSpPr>
          <p:nvPr/>
        </p:nvSpPr>
        <p:spPr bwMode="auto">
          <a:xfrm>
            <a:off x="1676400" y="2971800"/>
            <a:ext cx="2667000" cy="609600"/>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spcBef>
                <a:spcPct val="50000"/>
              </a:spcBef>
              <a:defRPr/>
            </a:pPr>
            <a:endParaRPr lang="en-US"/>
          </a:p>
        </p:txBody>
      </p:sp>
      <p:sp>
        <p:nvSpPr>
          <p:cNvPr id="27" name="Rectangle 12">
            <a:extLst>
              <a:ext uri="{FF2B5EF4-FFF2-40B4-BE49-F238E27FC236}">
                <a16:creationId xmlns:a16="http://schemas.microsoft.com/office/drawing/2014/main" id="{CD16F7E7-7DFD-AE13-B9BF-390D82C99653}"/>
              </a:ext>
            </a:extLst>
          </p:cNvPr>
          <p:cNvSpPr>
            <a:spLocks noChangeArrowheads="1"/>
          </p:cNvSpPr>
          <p:nvPr/>
        </p:nvSpPr>
        <p:spPr bwMode="auto">
          <a:xfrm>
            <a:off x="1752600" y="1219200"/>
            <a:ext cx="3810000" cy="609600"/>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spcBef>
                <a:spcPct val="50000"/>
              </a:spcBef>
              <a:defRPr/>
            </a:pPr>
            <a:endParaRPr lang="en-US"/>
          </a:p>
        </p:txBody>
      </p:sp>
      <p:sp>
        <p:nvSpPr>
          <p:cNvPr id="14355" name="Line 7">
            <a:extLst>
              <a:ext uri="{FF2B5EF4-FFF2-40B4-BE49-F238E27FC236}">
                <a16:creationId xmlns:a16="http://schemas.microsoft.com/office/drawing/2014/main" id="{30B41E8A-A351-0071-7AE7-E9841653A7ED}"/>
              </a:ext>
            </a:extLst>
          </p:cNvPr>
          <p:cNvSpPr>
            <a:spLocks noChangeShapeType="1"/>
          </p:cNvSpPr>
          <p:nvPr/>
        </p:nvSpPr>
        <p:spPr bwMode="auto">
          <a:xfrm>
            <a:off x="6019800" y="609600"/>
            <a:ext cx="0" cy="1371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sp>
        <p:nvSpPr>
          <p:cNvPr id="28" name="Rectangle 12">
            <a:extLst>
              <a:ext uri="{FF2B5EF4-FFF2-40B4-BE49-F238E27FC236}">
                <a16:creationId xmlns:a16="http://schemas.microsoft.com/office/drawing/2014/main" id="{A0D97F90-B735-92C9-8925-E71AA30012F2}"/>
              </a:ext>
            </a:extLst>
          </p:cNvPr>
          <p:cNvSpPr>
            <a:spLocks noChangeArrowheads="1"/>
          </p:cNvSpPr>
          <p:nvPr/>
        </p:nvSpPr>
        <p:spPr bwMode="auto">
          <a:xfrm>
            <a:off x="4343400" y="304800"/>
            <a:ext cx="3810000" cy="609600"/>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spcBef>
                <a:spcPct val="50000"/>
              </a:spcBef>
              <a:defRPr/>
            </a:pPr>
            <a:endParaRPr lang="en-US"/>
          </a:p>
        </p:txBody>
      </p:sp>
      <p:sp>
        <p:nvSpPr>
          <p:cNvPr id="14357" name="TextBox 29">
            <a:extLst>
              <a:ext uri="{FF2B5EF4-FFF2-40B4-BE49-F238E27FC236}">
                <a16:creationId xmlns:a16="http://schemas.microsoft.com/office/drawing/2014/main" id="{A74FFFDF-591C-1FD5-66EA-EC6D7071BB8E}"/>
              </a:ext>
            </a:extLst>
          </p:cNvPr>
          <p:cNvSpPr txBox="1">
            <a:spLocks noChangeArrowheads="1"/>
          </p:cNvSpPr>
          <p:nvPr/>
        </p:nvSpPr>
        <p:spPr bwMode="auto">
          <a:xfrm>
            <a:off x="5410200" y="2743200"/>
            <a:ext cx="914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7200">
                <a:latin typeface="Arial" panose="020B0604020202020204" pitchFamily="34" charset="0"/>
              </a:rPr>
              <a:t>?</a:t>
            </a:r>
            <a:endParaRPr lang="en-CA" altLang="en-US" sz="7200">
              <a:latin typeface="Arial" panose="020B0604020202020204" pitchFamily="34" charset="0"/>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a:extLst>
              <a:ext uri="{FF2B5EF4-FFF2-40B4-BE49-F238E27FC236}">
                <a16:creationId xmlns:a16="http://schemas.microsoft.com/office/drawing/2014/main" id="{24D5DEE4-32C2-35B5-83B8-1AC766132917}"/>
              </a:ext>
            </a:extLst>
          </p:cNvPr>
          <p:cNvSpPr>
            <a:spLocks noGrp="1" noChangeArrowheads="1"/>
          </p:cNvSpPr>
          <p:nvPr>
            <p:ph idx="1"/>
          </p:nvPr>
        </p:nvSpPr>
        <p:spPr>
          <a:xfrm>
            <a:off x="1882775" y="1808163"/>
            <a:ext cx="5473700" cy="3935412"/>
          </a:xfrm>
        </p:spPr>
        <p:txBody>
          <a:bodyPr/>
          <a:lstStyle/>
          <a:p>
            <a:pPr algn="ctr" eaLnBrk="1" hangingPunct="1">
              <a:buFontTx/>
              <a:buNone/>
            </a:pPr>
            <a:r>
              <a:rPr lang="en-US" altLang="en-US" sz="3600" dirty="0">
                <a:cs typeface="Arial" panose="020B0604020202020204" pitchFamily="34" charset="0"/>
              </a:rPr>
              <a:t>“The time is fulfilled, </a:t>
            </a:r>
          </a:p>
          <a:p>
            <a:pPr algn="ctr" eaLnBrk="1" hangingPunct="1">
              <a:buFontTx/>
              <a:buNone/>
            </a:pPr>
            <a:r>
              <a:rPr lang="en-US" altLang="en-US" sz="3600" dirty="0">
                <a:cs typeface="Arial" panose="020B0604020202020204" pitchFamily="34" charset="0"/>
              </a:rPr>
              <a:t>and the Kingdom of God </a:t>
            </a:r>
          </a:p>
          <a:p>
            <a:pPr algn="ctr" eaLnBrk="1" hangingPunct="1">
              <a:buFontTx/>
              <a:buNone/>
            </a:pPr>
            <a:r>
              <a:rPr lang="en-US" altLang="en-US" sz="3600" dirty="0">
                <a:cs typeface="Arial" panose="020B0604020202020204" pitchFamily="34" charset="0"/>
              </a:rPr>
              <a:t>has come near: </a:t>
            </a:r>
          </a:p>
          <a:p>
            <a:pPr algn="ctr" eaLnBrk="1" hangingPunct="1">
              <a:buFontTx/>
              <a:buNone/>
            </a:pPr>
            <a:r>
              <a:rPr lang="en-US" altLang="en-US" sz="3600" dirty="0">
                <a:cs typeface="Arial" panose="020B0604020202020204" pitchFamily="34" charset="0"/>
              </a:rPr>
              <a:t>repent and believe </a:t>
            </a:r>
          </a:p>
          <a:p>
            <a:pPr algn="ctr" eaLnBrk="1" hangingPunct="1">
              <a:buFontTx/>
              <a:buNone/>
            </a:pPr>
            <a:r>
              <a:rPr lang="en-US" altLang="en-US" sz="3600" dirty="0">
                <a:cs typeface="Arial" panose="020B0604020202020204" pitchFamily="34" charset="0"/>
              </a:rPr>
              <a:t>in the </a:t>
            </a:r>
            <a:r>
              <a:rPr lang="en-US" altLang="en-US" sz="3600" dirty="0">
                <a:solidFill>
                  <a:srgbClr val="FF0000"/>
                </a:solidFill>
                <a:cs typeface="Arial" panose="020B0604020202020204" pitchFamily="34" charset="0"/>
              </a:rPr>
              <a:t>Gospel</a:t>
            </a:r>
            <a:r>
              <a:rPr lang="en-US" altLang="en-US" sz="3600" dirty="0">
                <a:cs typeface="Arial" panose="020B0604020202020204" pitchFamily="34" charset="0"/>
              </a:rPr>
              <a:t>!”</a:t>
            </a:r>
            <a:r>
              <a:rPr lang="en-US" altLang="en-US" dirty="0">
                <a:cs typeface="Arial" panose="020B0604020202020204" pitchFamily="34" charset="0"/>
              </a:rPr>
              <a:t> </a:t>
            </a:r>
          </a:p>
          <a:p>
            <a:pPr algn="r" eaLnBrk="1" hangingPunct="1">
              <a:buFontTx/>
              <a:buNone/>
            </a:pPr>
            <a:r>
              <a:rPr lang="en-US" altLang="en-US" sz="2400" i="1" dirty="0">
                <a:cs typeface="Arial" panose="020B0604020202020204" pitchFamily="34" charset="0"/>
              </a:rPr>
              <a:t>Mark 1:14-15</a:t>
            </a:r>
          </a:p>
        </p:txBody>
      </p:sp>
      <p:sp>
        <p:nvSpPr>
          <p:cNvPr id="15363" name="Rectangle 4">
            <a:extLst>
              <a:ext uri="{FF2B5EF4-FFF2-40B4-BE49-F238E27FC236}">
                <a16:creationId xmlns:a16="http://schemas.microsoft.com/office/drawing/2014/main" id="{32B58943-BA3C-BAA2-8A1B-6A4900A65089}"/>
              </a:ext>
            </a:extLst>
          </p:cNvPr>
          <p:cNvSpPr>
            <a:spLocks noChangeArrowheads="1"/>
          </p:cNvSpPr>
          <p:nvPr/>
        </p:nvSpPr>
        <p:spPr bwMode="auto">
          <a:xfrm>
            <a:off x="2362200" y="454025"/>
            <a:ext cx="7772400" cy="146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4400">
                <a:solidFill>
                  <a:schemeClr val="tx2"/>
                </a:solidFill>
                <a:latin typeface="Arial" panose="020B0604020202020204" pitchFamily="34" charset="0"/>
              </a:rPr>
              <a:t>What is the Gospel?</a:t>
            </a:r>
          </a:p>
        </p:txBody>
      </p:sp>
      <p:pic>
        <p:nvPicPr>
          <p:cNvPr id="15364" name="Picture 3" descr="C:\Users\jbowen\AppData\Local\Microsoft\Windows\Temporary Internet Files\Content.IE5\RY7N1L6N\MP900442201[1].jpg">
            <a:extLst>
              <a:ext uri="{FF2B5EF4-FFF2-40B4-BE49-F238E27FC236}">
                <a16:creationId xmlns:a16="http://schemas.microsoft.com/office/drawing/2014/main" id="{D9A03E17-F66F-F5F0-E0F9-4333B79281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0550" t="7475" r="4720" b="15154"/>
          <a:stretch>
            <a:fillRect/>
          </a:stretch>
        </p:blipFill>
        <p:spPr bwMode="auto">
          <a:xfrm>
            <a:off x="8976320" y="188640"/>
            <a:ext cx="2940050" cy="277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37BB5D92-2AD8-9DD8-E2CA-57A59790655F}"/>
              </a:ext>
            </a:extLst>
          </p:cNvPr>
          <p:cNvSpPr>
            <a:spLocks noGrp="1" noChangeArrowheads="1"/>
          </p:cNvSpPr>
          <p:nvPr>
            <p:ph type="body" idx="1"/>
          </p:nvPr>
        </p:nvSpPr>
        <p:spPr>
          <a:xfrm>
            <a:off x="1981200" y="762000"/>
            <a:ext cx="10091464" cy="5867400"/>
          </a:xfrm>
        </p:spPr>
        <p:txBody>
          <a:bodyPr/>
          <a:lstStyle/>
          <a:p>
            <a:pPr eaLnBrk="1" hangingPunct="1">
              <a:buFontTx/>
              <a:buNone/>
              <a:defRPr/>
            </a:pPr>
            <a:endParaRPr lang="en-US" altLang="en-US" sz="2800" dirty="0"/>
          </a:p>
          <a:p>
            <a:pPr eaLnBrk="1" hangingPunct="1">
              <a:buFontTx/>
              <a:buNone/>
              <a:defRPr/>
            </a:pPr>
            <a:endParaRPr lang="en-US" altLang="en-US" sz="2800" dirty="0"/>
          </a:p>
          <a:p>
            <a:pPr eaLnBrk="1" hangingPunct="1">
              <a:buFontTx/>
              <a:buNone/>
              <a:defRPr/>
            </a:pPr>
            <a:endParaRPr lang="en-US" altLang="en-US" sz="2800" dirty="0"/>
          </a:p>
          <a:p>
            <a:pPr marL="0" indent="0" eaLnBrk="1" hangingPunct="1">
              <a:buNone/>
              <a:defRPr/>
            </a:pPr>
            <a:r>
              <a:rPr lang="en-US" altLang="en-US" sz="2800" dirty="0">
                <a:latin typeface="Arial" charset="0"/>
                <a:cs typeface="Arial" charset="0"/>
              </a:rPr>
              <a:t>The story of the Kingdom </a:t>
            </a:r>
          </a:p>
          <a:p>
            <a:pPr lvl="1" eaLnBrk="1" hangingPunct="1">
              <a:lnSpc>
                <a:spcPct val="90000"/>
              </a:lnSpc>
              <a:buFont typeface="Arial" charset="0"/>
              <a:buChar char="–"/>
              <a:defRPr/>
            </a:pPr>
            <a:r>
              <a:rPr lang="en-US" altLang="en-US" sz="2400" dirty="0">
                <a:latin typeface="Arial" charset="0"/>
                <a:cs typeface="Arial" charset="0"/>
              </a:rPr>
              <a:t>Act 1: God makes a good and beautiful world</a:t>
            </a:r>
          </a:p>
          <a:p>
            <a:pPr lvl="1" eaLnBrk="1" hangingPunct="1">
              <a:lnSpc>
                <a:spcPct val="90000"/>
              </a:lnSpc>
              <a:buFont typeface="Arial" charset="0"/>
              <a:buChar char="–"/>
              <a:defRPr/>
            </a:pPr>
            <a:r>
              <a:rPr lang="en-US" altLang="en-US" sz="2400" dirty="0">
                <a:latin typeface="Arial" charset="0"/>
                <a:cs typeface="Arial" charset="0"/>
              </a:rPr>
              <a:t>Act 2: humankind betrays the Creator’s trust</a:t>
            </a:r>
          </a:p>
          <a:p>
            <a:pPr lvl="1" eaLnBrk="1" hangingPunct="1">
              <a:lnSpc>
                <a:spcPct val="90000"/>
              </a:lnSpc>
              <a:buFont typeface="Arial" charset="0"/>
              <a:buChar char="–"/>
              <a:defRPr/>
            </a:pPr>
            <a:r>
              <a:rPr lang="en-US" altLang="en-US" sz="2400" dirty="0">
                <a:latin typeface="Arial" charset="0"/>
                <a:cs typeface="Arial" charset="0"/>
              </a:rPr>
              <a:t>Act 3: the Creator starts over with the promise to Abraham</a:t>
            </a:r>
          </a:p>
          <a:p>
            <a:pPr lvl="1" eaLnBrk="1" hangingPunct="1">
              <a:lnSpc>
                <a:spcPct val="90000"/>
              </a:lnSpc>
              <a:buFont typeface="Arial" charset="0"/>
              <a:buChar char="–"/>
              <a:defRPr/>
            </a:pPr>
            <a:r>
              <a:rPr lang="en-US" altLang="en-US" sz="2400" dirty="0">
                <a:latin typeface="Arial" charset="0"/>
                <a:cs typeface="Arial" charset="0"/>
              </a:rPr>
              <a:t>Act 4: the Creator enters the story—lives, dies, rises again</a:t>
            </a:r>
          </a:p>
          <a:p>
            <a:pPr lvl="1" eaLnBrk="1" hangingPunct="1">
              <a:lnSpc>
                <a:spcPct val="90000"/>
              </a:lnSpc>
              <a:buFont typeface="Arial" charset="0"/>
              <a:buChar char="–"/>
              <a:defRPr/>
            </a:pPr>
            <a:r>
              <a:rPr lang="en-US" altLang="en-US" sz="2400" dirty="0">
                <a:latin typeface="Arial" charset="0"/>
                <a:cs typeface="Arial" charset="0"/>
              </a:rPr>
              <a:t>Act 5: we learn to play our part in God’s story</a:t>
            </a:r>
          </a:p>
          <a:p>
            <a:pPr lvl="1" eaLnBrk="1" hangingPunct="1">
              <a:lnSpc>
                <a:spcPct val="90000"/>
              </a:lnSpc>
              <a:buFont typeface="Arial" charset="0"/>
              <a:buChar char="–"/>
              <a:defRPr/>
            </a:pPr>
            <a:r>
              <a:rPr lang="en-US" altLang="en-US" sz="2400" dirty="0">
                <a:latin typeface="Arial" charset="0"/>
                <a:cs typeface="Arial" charset="0"/>
              </a:rPr>
              <a:t>Act 6: the Creator intervenes to bring down the curtain</a:t>
            </a:r>
          </a:p>
          <a:p>
            <a:pPr lvl="1" eaLnBrk="1" hangingPunct="1">
              <a:buFont typeface="Arial" charset="0"/>
              <a:buChar char="–"/>
              <a:defRPr/>
            </a:pPr>
            <a:endParaRPr lang="en-US" altLang="en-US" sz="2400" dirty="0"/>
          </a:p>
          <a:p>
            <a:pPr lvl="1" eaLnBrk="1" hangingPunct="1">
              <a:buFont typeface="Arial" charset="0"/>
              <a:buChar char="–"/>
              <a:defRPr/>
            </a:pPr>
            <a:endParaRPr lang="en-US" altLang="en-US" sz="2400" dirty="0"/>
          </a:p>
          <a:p>
            <a:pPr lvl="1" eaLnBrk="1" hangingPunct="1">
              <a:buFont typeface="Arial" charset="0"/>
              <a:buChar char="–"/>
              <a:defRPr/>
            </a:pPr>
            <a:endParaRPr lang="en-US" altLang="en-US" sz="2400" dirty="0"/>
          </a:p>
          <a:p>
            <a:pPr lvl="1" eaLnBrk="1" hangingPunct="1">
              <a:buFont typeface="Arial" charset="0"/>
              <a:buChar char="–"/>
              <a:defRPr/>
            </a:pPr>
            <a:endParaRPr lang="en-US" altLang="en-US" sz="2400" dirty="0"/>
          </a:p>
        </p:txBody>
      </p:sp>
      <p:pic>
        <p:nvPicPr>
          <p:cNvPr id="16387" name="Picture 4" descr="Tom Wright 3">
            <a:extLst>
              <a:ext uri="{FF2B5EF4-FFF2-40B4-BE49-F238E27FC236}">
                <a16:creationId xmlns:a16="http://schemas.microsoft.com/office/drawing/2014/main" id="{6E958A14-2C5D-25B7-9A70-0F057292F7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336" y="188640"/>
            <a:ext cx="1373188"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a:extLst>
              <a:ext uri="{FF2B5EF4-FFF2-40B4-BE49-F238E27FC236}">
                <a16:creationId xmlns:a16="http://schemas.microsoft.com/office/drawing/2014/main" id="{FC86E4E3-8970-3E8B-8CA9-FF8D8829D43C}"/>
              </a:ext>
            </a:extLst>
          </p:cNvPr>
          <p:cNvSpPr>
            <a:spLocks noGrp="1" noChangeArrowheads="1"/>
          </p:cNvSpPr>
          <p:nvPr>
            <p:ph idx="1"/>
          </p:nvPr>
        </p:nvSpPr>
        <p:spPr>
          <a:xfrm>
            <a:off x="335360" y="1773238"/>
            <a:ext cx="8863015" cy="3996022"/>
          </a:xfrm>
        </p:spPr>
        <p:txBody>
          <a:bodyPr/>
          <a:lstStyle/>
          <a:p>
            <a:pPr eaLnBrk="1" hangingPunct="1">
              <a:buFontTx/>
              <a:buNone/>
            </a:pPr>
            <a:r>
              <a:rPr lang="en-US" altLang="en-US" sz="2800" i="1" dirty="0">
                <a:cs typeface="Arial" panose="020B0604020202020204" pitchFamily="34" charset="0"/>
              </a:rPr>
              <a:t>The Creator has not given up on our world, but is at work to renew the world and put everything to rights. </a:t>
            </a:r>
          </a:p>
          <a:p>
            <a:pPr eaLnBrk="1" hangingPunct="1">
              <a:buFontTx/>
              <a:buNone/>
            </a:pPr>
            <a:r>
              <a:rPr lang="en-US" altLang="en-US" sz="2800" i="1" dirty="0">
                <a:cs typeface="Arial" panose="020B0604020202020204" pitchFamily="34" charset="0"/>
              </a:rPr>
              <a:t>The heart of God’s work in the world is the life, death and resurrection of Jesus Christ. </a:t>
            </a:r>
          </a:p>
          <a:p>
            <a:pPr eaLnBrk="1" hangingPunct="1">
              <a:buFontTx/>
              <a:buNone/>
            </a:pPr>
            <a:r>
              <a:rPr lang="en-US" altLang="en-US" sz="2800" i="1" dirty="0">
                <a:cs typeface="Arial" panose="020B0604020202020204" pitchFamily="34" charset="0"/>
              </a:rPr>
              <a:t>This is the </a:t>
            </a:r>
            <a:r>
              <a:rPr lang="en-US" altLang="en-US" sz="2800" b="1" i="1" dirty="0" err="1">
                <a:cs typeface="Arial" panose="020B0604020202020204" pitchFamily="34" charset="0"/>
              </a:rPr>
              <a:t>missio</a:t>
            </a:r>
            <a:r>
              <a:rPr lang="en-US" altLang="en-US" sz="2800" b="1" i="1" dirty="0">
                <a:cs typeface="Arial" panose="020B0604020202020204" pitchFamily="34" charset="0"/>
              </a:rPr>
              <a:t> </a:t>
            </a:r>
            <a:r>
              <a:rPr lang="en-US" altLang="en-US" sz="2800" b="1" i="1" dirty="0" err="1">
                <a:cs typeface="Arial" panose="020B0604020202020204" pitchFamily="34" charset="0"/>
              </a:rPr>
              <a:t>dei</a:t>
            </a:r>
            <a:r>
              <a:rPr lang="en-US" altLang="en-US" sz="2800" b="1" i="1" dirty="0">
                <a:cs typeface="Arial" panose="020B0604020202020204" pitchFamily="34" charset="0"/>
              </a:rPr>
              <a:t> </a:t>
            </a:r>
            <a:r>
              <a:rPr lang="en-US" altLang="en-US" sz="2800" i="1" dirty="0">
                <a:cs typeface="Arial" panose="020B0604020202020204" pitchFamily="34" charset="0"/>
              </a:rPr>
              <a:t>— the  mission of God.</a:t>
            </a:r>
          </a:p>
        </p:txBody>
      </p:sp>
      <p:sp>
        <p:nvSpPr>
          <p:cNvPr id="17411" name="Rectangle 4">
            <a:extLst>
              <a:ext uri="{FF2B5EF4-FFF2-40B4-BE49-F238E27FC236}">
                <a16:creationId xmlns:a16="http://schemas.microsoft.com/office/drawing/2014/main" id="{0BC02C4E-414F-8CF9-6301-BD91A40A97C8}"/>
              </a:ext>
            </a:extLst>
          </p:cNvPr>
          <p:cNvSpPr>
            <a:spLocks noChangeArrowheads="1"/>
          </p:cNvSpPr>
          <p:nvPr/>
        </p:nvSpPr>
        <p:spPr bwMode="auto">
          <a:xfrm>
            <a:off x="335361" y="404814"/>
            <a:ext cx="9429353" cy="146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4400" dirty="0">
                <a:solidFill>
                  <a:schemeClr val="tx2"/>
                </a:solidFill>
                <a:latin typeface="Arial" panose="020B0604020202020204" pitchFamily="34" charset="0"/>
              </a:rPr>
              <a:t>What is the Gospel?</a:t>
            </a:r>
          </a:p>
        </p:txBody>
      </p:sp>
      <p:pic>
        <p:nvPicPr>
          <p:cNvPr id="17412" name="Picture 3" descr="Close up of heart shaped pages of a book">
            <a:extLst>
              <a:ext uri="{FF2B5EF4-FFF2-40B4-BE49-F238E27FC236}">
                <a16:creationId xmlns:a16="http://schemas.microsoft.com/office/drawing/2014/main" id="{43CEDE80-C24F-10B9-0655-0C3BEE46AD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4616" r="14616"/>
          <a:stretch/>
        </p:blipFill>
        <p:spPr bwMode="auto">
          <a:xfrm>
            <a:off x="9198375" y="4041068"/>
            <a:ext cx="2748373" cy="259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a:alphaModFix amt="54000"/>
            <a:lum/>
          </a:blip>
          <a:srcRect/>
          <a:stretch>
            <a:fillRect/>
          </a:stretch>
        </a:blipFill>
        <a:effectLst/>
      </p:bgPr>
    </p:bg>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48BF59B0-6190-D7C8-2A47-5A296D4866EC}"/>
              </a:ext>
            </a:extLst>
          </p:cNvPr>
          <p:cNvSpPr>
            <a:spLocks noGrp="1"/>
          </p:cNvSpPr>
          <p:nvPr>
            <p:ph idx="1"/>
          </p:nvPr>
        </p:nvSpPr>
        <p:spPr>
          <a:xfrm>
            <a:off x="263352" y="476250"/>
            <a:ext cx="11665296" cy="5613400"/>
          </a:xfrm>
        </p:spPr>
        <p:txBody>
          <a:bodyPr/>
          <a:lstStyle/>
          <a:p>
            <a:pPr>
              <a:buFont typeface="Arial" panose="020B0604020202020204" pitchFamily="34" charset="0"/>
              <a:buNone/>
            </a:pPr>
            <a:r>
              <a:rPr lang="en-CA" altLang="en-US" sz="2800" b="1" dirty="0"/>
              <a:t>	15</a:t>
            </a:r>
            <a:r>
              <a:rPr lang="en-CA" altLang="en-US" sz="2800" dirty="0"/>
              <a:t> We look at Jesus, this Son, and see the God who cannot be seen. We look at this Son and see God's original purpose in everything created. </a:t>
            </a:r>
            <a:r>
              <a:rPr lang="en-CA" altLang="en-US" sz="2800" b="1" dirty="0"/>
              <a:t>16</a:t>
            </a:r>
            <a:r>
              <a:rPr lang="en-CA" altLang="en-US" sz="2800" dirty="0"/>
              <a:t> For everything, absolutely everything, above and below, visible and invisible, rank after rank after rank of angels—everything got started in him and finds its purpose in him. </a:t>
            </a:r>
            <a:r>
              <a:rPr lang="en-CA" altLang="en-US" sz="2800" b="1" dirty="0"/>
              <a:t>17</a:t>
            </a:r>
            <a:r>
              <a:rPr lang="en-CA" altLang="en-US" sz="2800" dirty="0"/>
              <a:t> He was there before any of it came into existence and holds it all together right up to this moment. </a:t>
            </a:r>
            <a:r>
              <a:rPr lang="en-CA" altLang="en-US" sz="2800" b="1" dirty="0"/>
              <a:t>18</a:t>
            </a:r>
            <a:r>
              <a:rPr lang="en-CA" altLang="en-US" sz="2800" dirty="0"/>
              <a:t> And when it comes to the church, he organizes and holds it together, like a head does a body. </a:t>
            </a:r>
            <a:r>
              <a:rPr lang="en-CA" altLang="en-US" sz="2800" b="1" dirty="0"/>
              <a:t>19</a:t>
            </a:r>
            <a:r>
              <a:rPr lang="en-CA" altLang="en-US" sz="2800" dirty="0"/>
              <a:t> So spacious is he, so roomy, that everything of God finds its proper place in him without crowding. </a:t>
            </a:r>
            <a:r>
              <a:rPr lang="en-CA" altLang="en-US" sz="2800" b="1" dirty="0"/>
              <a:t>20</a:t>
            </a:r>
            <a:r>
              <a:rPr lang="en-CA" altLang="en-US" sz="2800" dirty="0"/>
              <a:t> Not only that, but all the broken and dislocated pieces of the universe—people and things, animals and atoms –get properly fixed and fit together in vibrant harmonies, all because of his death, his blood that poured down from the Cross.</a:t>
            </a:r>
            <a:r>
              <a:rPr lang="en-US" altLang="en-US" sz="2800" dirty="0"/>
              <a:t>	     </a:t>
            </a:r>
          </a:p>
          <a:p>
            <a:pPr algn="r">
              <a:buFont typeface="Arial" panose="020B0604020202020204" pitchFamily="34" charset="0"/>
              <a:buNone/>
            </a:pPr>
            <a:r>
              <a:rPr lang="en-US" altLang="en-US" sz="2800" i="1" dirty="0"/>
              <a:t>					          </a:t>
            </a:r>
            <a:r>
              <a:rPr lang="en-US" altLang="en-US" sz="2400" i="1" dirty="0"/>
              <a:t>Colossians 1:15-20, The Message</a:t>
            </a:r>
            <a:endParaRPr lang="en-CA" altLang="en-US" sz="800" dirty="0"/>
          </a:p>
          <a:p>
            <a:endParaRPr lang="en-CA" altLang="en-US" sz="3600" dirty="0"/>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30399DD8-22AA-FFFC-DCB0-CA9A36F82638}"/>
              </a:ext>
            </a:extLst>
          </p:cNvPr>
          <p:cNvSpPr>
            <a:spLocks noGrp="1"/>
          </p:cNvSpPr>
          <p:nvPr>
            <p:ph type="title"/>
          </p:nvPr>
        </p:nvSpPr>
        <p:spPr/>
        <p:txBody>
          <a:bodyPr/>
          <a:lstStyle/>
          <a:p>
            <a:r>
              <a:rPr lang="en-CA" altLang="en-US"/>
              <a:t>For Discussion</a:t>
            </a:r>
          </a:p>
        </p:txBody>
      </p:sp>
      <p:sp>
        <p:nvSpPr>
          <p:cNvPr id="19459" name="Content Placeholder 2">
            <a:extLst>
              <a:ext uri="{FF2B5EF4-FFF2-40B4-BE49-F238E27FC236}">
                <a16:creationId xmlns:a16="http://schemas.microsoft.com/office/drawing/2014/main" id="{2ADE5E2C-EAA9-E587-1D72-7F53657EEC0E}"/>
              </a:ext>
            </a:extLst>
          </p:cNvPr>
          <p:cNvSpPr>
            <a:spLocks noGrp="1"/>
          </p:cNvSpPr>
          <p:nvPr>
            <p:ph idx="1"/>
          </p:nvPr>
        </p:nvSpPr>
        <p:spPr/>
        <p:txBody>
          <a:bodyPr/>
          <a:lstStyle/>
          <a:p>
            <a:r>
              <a:rPr lang="en-CA" altLang="en-US"/>
              <a:t>What is one thing you learn about Jesus from this passage? </a:t>
            </a:r>
          </a:p>
          <a:p>
            <a:r>
              <a:rPr lang="en-CA" altLang="en-US"/>
              <a:t>How does this passage relate to Jesus’ teaching about the kingdom? </a:t>
            </a:r>
          </a:p>
          <a:p>
            <a:r>
              <a:rPr lang="en-CA" altLang="en-US"/>
              <a:t>What is one encouraging thing for you in this passage?</a:t>
            </a:r>
          </a:p>
          <a:p>
            <a:endParaRPr lang="en-CA" altLang="en-US"/>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E60DF036-9ADE-2D7D-ED41-C821C6DADD05}"/>
              </a:ext>
            </a:extLst>
          </p:cNvPr>
          <p:cNvSpPr>
            <a:spLocks noGrp="1"/>
          </p:cNvSpPr>
          <p:nvPr>
            <p:ph type="title"/>
          </p:nvPr>
        </p:nvSpPr>
        <p:spPr/>
        <p:txBody>
          <a:bodyPr/>
          <a:lstStyle/>
          <a:p>
            <a:pPr algn="l" eaLnBrk="1" hangingPunct="1"/>
            <a:r>
              <a:rPr lang="en-CA" altLang="en-US" dirty="0"/>
              <a:t>Three big questions</a:t>
            </a:r>
          </a:p>
        </p:txBody>
      </p:sp>
      <p:sp>
        <p:nvSpPr>
          <p:cNvPr id="20483" name="Content Placeholder 2">
            <a:extLst>
              <a:ext uri="{FF2B5EF4-FFF2-40B4-BE49-F238E27FC236}">
                <a16:creationId xmlns:a16="http://schemas.microsoft.com/office/drawing/2014/main" id="{89B257DA-660D-FC17-6C1D-A2E5ACE44E9D}"/>
              </a:ext>
            </a:extLst>
          </p:cNvPr>
          <p:cNvSpPr>
            <a:spLocks noGrp="1"/>
          </p:cNvSpPr>
          <p:nvPr>
            <p:ph idx="1"/>
          </p:nvPr>
        </p:nvSpPr>
        <p:spPr/>
        <p:txBody>
          <a:bodyPr/>
          <a:lstStyle/>
          <a:p>
            <a:pPr eaLnBrk="1" hangingPunct="1">
              <a:buFontTx/>
              <a:buNone/>
            </a:pPr>
            <a:r>
              <a:rPr lang="en-US" altLang="en-US" b="1" i="1" dirty="0">
                <a:cs typeface="Arial" panose="020B0604020202020204" pitchFamily="34" charset="0"/>
              </a:rPr>
              <a:t>Question 2: What is the Church?</a:t>
            </a:r>
          </a:p>
          <a:p>
            <a:pPr eaLnBrk="1" hangingPunct="1"/>
            <a:r>
              <a:rPr lang="en-US" altLang="en-US" dirty="0">
                <a:cs typeface="Arial" panose="020B0604020202020204" pitchFamily="34" charset="0"/>
              </a:rPr>
              <a:t>What is the Church to you?</a:t>
            </a:r>
            <a:endParaRPr lang="en-CA" altLang="en-US" dirty="0">
              <a:cs typeface="Arial" panose="020B0604020202020204" pitchFamily="34" charset="0"/>
            </a:endParaRPr>
          </a:p>
          <a:p>
            <a:pPr eaLnBrk="1" hangingPunct="1"/>
            <a:r>
              <a:rPr lang="en-US" altLang="en-US" dirty="0">
                <a:cs typeface="Arial" panose="020B0604020202020204" pitchFamily="34" charset="0"/>
              </a:rPr>
              <a:t>What would the person in the street say the Church is?</a:t>
            </a:r>
          </a:p>
          <a:p>
            <a:pPr eaLnBrk="1" hangingPunct="1"/>
            <a:endParaRPr lang="en-US" altLang="en-US" dirty="0">
              <a:cs typeface="Arial" panose="020B0604020202020204" pitchFamily="34" charset="0"/>
            </a:endParaRPr>
          </a:p>
        </p:txBody>
      </p:sp>
      <p:pic>
        <p:nvPicPr>
          <p:cNvPr id="3" name="Picture 2" descr="Question mark on green pastel background">
            <a:extLst>
              <a:ext uri="{FF2B5EF4-FFF2-40B4-BE49-F238E27FC236}">
                <a16:creationId xmlns:a16="http://schemas.microsoft.com/office/drawing/2014/main" id="{C727843B-08D2-563F-DAD5-6F9097D381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22692" y="188640"/>
            <a:ext cx="3131840" cy="2348880"/>
          </a:xfrm>
          <a:prstGeom prst="rect">
            <a:avLst/>
          </a:prstGeom>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Picture 10" descr="C:\Users\jbowen\AppData\Local\Microsoft\Windows\Temporary Internet Files\Content.IE5\ZO405PYA\MP900443060[1].jpg">
            <a:extLst>
              <a:ext uri="{FF2B5EF4-FFF2-40B4-BE49-F238E27FC236}">
                <a16:creationId xmlns:a16="http://schemas.microsoft.com/office/drawing/2014/main" id="{1282FC72-C0F6-D33C-B9A7-44FC2C4566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9889" r="32742" b="4402"/>
          <a:stretch>
            <a:fillRect/>
          </a:stretch>
        </p:blipFill>
        <p:spPr bwMode="auto">
          <a:xfrm rot="20802688">
            <a:off x="1985964" y="2933700"/>
            <a:ext cx="5724525"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5" descr="Pope.jpg">
            <a:extLst>
              <a:ext uri="{FF2B5EF4-FFF2-40B4-BE49-F238E27FC236}">
                <a16:creationId xmlns:a16="http://schemas.microsoft.com/office/drawing/2014/main" id="{2109E81D-E554-BD86-5E6A-A74D7DA3E5E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21398946">
            <a:off x="3973513" y="369889"/>
            <a:ext cx="3810000" cy="263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6" descr="http://www.smklink.com/library/media/images/jpg/worship_t2img.jpg">
            <a:extLst>
              <a:ext uri="{FF2B5EF4-FFF2-40B4-BE49-F238E27FC236}">
                <a16:creationId xmlns:a16="http://schemas.microsoft.com/office/drawing/2014/main" id="{97E03C45-5023-EC64-7772-7B9B941DAB4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4031"/>
          <a:stretch>
            <a:fillRect/>
          </a:stretch>
        </p:blipFill>
        <p:spPr bwMode="auto">
          <a:xfrm rot="576568">
            <a:off x="6646863" y="2881314"/>
            <a:ext cx="3179762" cy="298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6" descr="Calling of Peter &amp; Andrew">
            <a:extLst>
              <a:ext uri="{FF2B5EF4-FFF2-40B4-BE49-F238E27FC236}">
                <a16:creationId xmlns:a16="http://schemas.microsoft.com/office/drawing/2014/main" id="{48F3465B-9D37-4943-97DF-658E98BED3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201" t="8997" r="26375" b="68634"/>
          <a:stretch>
            <a:fillRect/>
          </a:stretch>
        </p:blipFill>
        <p:spPr bwMode="auto">
          <a:xfrm>
            <a:off x="1811339" y="188913"/>
            <a:ext cx="4105275" cy="199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Title 1">
            <a:extLst>
              <a:ext uri="{FF2B5EF4-FFF2-40B4-BE49-F238E27FC236}">
                <a16:creationId xmlns:a16="http://schemas.microsoft.com/office/drawing/2014/main" id="{19BA220A-055F-02E6-580E-5A7E3DE1E571}"/>
              </a:ext>
            </a:extLst>
          </p:cNvPr>
          <p:cNvSpPr>
            <a:spLocks noGrp="1"/>
          </p:cNvSpPr>
          <p:nvPr>
            <p:ph idx="1"/>
          </p:nvPr>
        </p:nvSpPr>
        <p:spPr>
          <a:xfrm>
            <a:off x="1524000" y="2241551"/>
            <a:ext cx="8928100" cy="4932363"/>
          </a:xfrm>
        </p:spPr>
        <p:txBody>
          <a:bodyPr/>
          <a:lstStyle/>
          <a:p>
            <a:pPr>
              <a:buFont typeface="Arial" panose="020B0604020202020204" pitchFamily="34" charset="0"/>
              <a:buNone/>
            </a:pPr>
            <a:r>
              <a:rPr lang="en-CA" altLang="en-US" sz="2400"/>
              <a:t>	Jesus came to Galilee, proclaiming the good news of God, 15 and saying, </a:t>
            </a:r>
            <a:r>
              <a:rPr lang="en-CA" altLang="en-US" sz="2400" b="1" i="1"/>
              <a:t>The time is fulfilled, and the kingdom of God has come near; repent, and believe in the good news. </a:t>
            </a:r>
            <a:r>
              <a:rPr lang="en-CA" altLang="en-US" sz="2400"/>
              <a:t>16 As Jesus passed along the Sea of Galilee, he saw Simon and his brother Andrew casting a net into the sea—for they were fishermen. 17 And Jesus said to them, </a:t>
            </a:r>
            <a:r>
              <a:rPr lang="en-CA" altLang="en-US" sz="2400" b="1" i="1"/>
              <a:t>Follow me and I will make you fish for people.</a:t>
            </a:r>
            <a:r>
              <a:rPr lang="en-CA" altLang="en-US" sz="2400"/>
              <a:t> 18 </a:t>
            </a:r>
            <a:r>
              <a:rPr lang="en-CA" altLang="en-US" sz="2400" b="1" i="1"/>
              <a:t>And immediately they left their nets and followed him. </a:t>
            </a:r>
            <a:r>
              <a:rPr lang="en-CA" altLang="en-US" sz="2400"/>
              <a:t>19 As he went a little farther, he saw James son of Zebedee and his brother John, who were in their boat mending the nets. 20 Immediately he called them; and they left their father Zebedee in the boat with the hired men, and followed him.</a:t>
            </a:r>
            <a:r>
              <a:rPr lang="en-CA" altLang="en-US" sz="2400" i="1"/>
              <a:t>				</a:t>
            </a:r>
            <a:r>
              <a:rPr lang="en-CA" altLang="en-US" sz="2000" i="1"/>
              <a:t>Mark 1:14-20</a:t>
            </a:r>
            <a:endParaRPr lang="en-CA" altLang="en-US" sz="2800" i="1"/>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1D279E8C-E65D-DB0C-6EB7-6FD03685F1FA}"/>
              </a:ext>
            </a:extLst>
          </p:cNvPr>
          <p:cNvSpPr>
            <a:spLocks noGrp="1"/>
          </p:cNvSpPr>
          <p:nvPr>
            <p:ph type="title"/>
          </p:nvPr>
        </p:nvSpPr>
        <p:spPr>
          <a:xfrm>
            <a:off x="1666876" y="512763"/>
            <a:ext cx="7453313" cy="1143000"/>
          </a:xfrm>
        </p:spPr>
        <p:txBody>
          <a:bodyPr rtlCol="0">
            <a:normAutofit fontScale="90000"/>
          </a:bodyPr>
          <a:lstStyle/>
          <a:p>
            <a:pPr eaLnBrk="1" fontAlgn="auto" hangingPunct="1">
              <a:spcAft>
                <a:spcPts val="0"/>
              </a:spcAft>
              <a:defRPr/>
            </a:pPr>
            <a:r>
              <a:rPr lang="en-CA" dirty="0"/>
              <a:t>How does church relate to Gospel?</a:t>
            </a:r>
          </a:p>
        </p:txBody>
      </p:sp>
      <p:sp>
        <p:nvSpPr>
          <p:cNvPr id="23555" name="Content Placeholder 2">
            <a:extLst>
              <a:ext uri="{FF2B5EF4-FFF2-40B4-BE49-F238E27FC236}">
                <a16:creationId xmlns:a16="http://schemas.microsoft.com/office/drawing/2014/main" id="{5BA722CE-83D5-693C-C05E-2433FDF9833D}"/>
              </a:ext>
            </a:extLst>
          </p:cNvPr>
          <p:cNvSpPr>
            <a:spLocks noGrp="1"/>
          </p:cNvSpPr>
          <p:nvPr>
            <p:ph idx="1"/>
          </p:nvPr>
        </p:nvSpPr>
        <p:spPr>
          <a:xfrm>
            <a:off x="1992313" y="1881189"/>
            <a:ext cx="8229600" cy="4389437"/>
          </a:xfrm>
        </p:spPr>
        <p:txBody>
          <a:bodyPr/>
          <a:lstStyle/>
          <a:p>
            <a:pPr eaLnBrk="1" hangingPunct="1"/>
            <a:r>
              <a:rPr lang="en-CA" altLang="en-US"/>
              <a:t>If the Gospel is that God is at work to restore all things through Jesus Christ . . .</a:t>
            </a:r>
          </a:p>
          <a:p>
            <a:pPr eaLnBrk="1" hangingPunct="1"/>
            <a:r>
              <a:rPr lang="en-CA" altLang="en-US"/>
              <a:t>The heart of Church is the community of those who have responded to Jesus’ call (“repent and believe”) by baptism to join God in God’s work</a:t>
            </a:r>
          </a:p>
          <a:p>
            <a:pPr eaLnBrk="1" hangingPunct="1"/>
            <a:r>
              <a:rPr lang="en-CA" altLang="en-US"/>
              <a:t>The Gospel </a:t>
            </a:r>
            <a:r>
              <a:rPr lang="en-CA" altLang="en-US" i="1"/>
              <a:t>creates</a:t>
            </a:r>
            <a:r>
              <a:rPr lang="en-CA" altLang="en-US"/>
              <a:t> the Church</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839F96AF-A60B-C072-D89C-4988CF5CFB54}"/>
              </a:ext>
            </a:extLst>
          </p:cNvPr>
          <p:cNvSpPr>
            <a:spLocks noGrp="1"/>
          </p:cNvSpPr>
          <p:nvPr>
            <p:ph idx="1"/>
          </p:nvPr>
        </p:nvSpPr>
        <p:spPr>
          <a:xfrm>
            <a:off x="609600" y="656693"/>
            <a:ext cx="10972800" cy="5469472"/>
          </a:xfrm>
        </p:spPr>
        <p:txBody>
          <a:bodyPr/>
          <a:lstStyle/>
          <a:p>
            <a:pPr algn="ctr" eaLnBrk="1" hangingPunct="1">
              <a:buFontTx/>
              <a:buNone/>
            </a:pPr>
            <a:r>
              <a:rPr lang="en-CA" altLang="en-US" sz="5400" dirty="0"/>
              <a:t>It’s not that the church of God </a:t>
            </a:r>
          </a:p>
          <a:p>
            <a:pPr algn="ctr" eaLnBrk="1" hangingPunct="1">
              <a:buFontTx/>
              <a:buNone/>
            </a:pPr>
            <a:r>
              <a:rPr lang="en-CA" altLang="en-US" sz="5400" dirty="0"/>
              <a:t>has a mission in the world, </a:t>
            </a:r>
          </a:p>
          <a:p>
            <a:pPr algn="ctr" eaLnBrk="1" hangingPunct="1">
              <a:buFontTx/>
              <a:buNone/>
            </a:pPr>
            <a:r>
              <a:rPr lang="en-CA" altLang="en-US" sz="5400" dirty="0"/>
              <a:t>but that</a:t>
            </a:r>
          </a:p>
          <a:p>
            <a:pPr algn="ctr" eaLnBrk="1" hangingPunct="1">
              <a:buFontTx/>
              <a:buNone/>
            </a:pPr>
            <a:r>
              <a:rPr lang="en-CA" altLang="en-US" sz="5400" dirty="0"/>
              <a:t>the God of mission </a:t>
            </a:r>
          </a:p>
          <a:p>
            <a:pPr algn="ctr" eaLnBrk="1" hangingPunct="1">
              <a:buFontTx/>
              <a:buNone/>
            </a:pPr>
            <a:r>
              <a:rPr lang="en-CA" altLang="en-US" sz="5400" dirty="0"/>
              <a:t>has a church in the world</a:t>
            </a:r>
          </a:p>
          <a:p>
            <a:pPr eaLnBrk="1" hangingPunct="1"/>
            <a:endParaRPr lang="en-CA" altLang="en-US" sz="4800" b="1" dirty="0"/>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5FEB2E36-7B81-B4B9-568F-BB5A014648A0}"/>
              </a:ext>
            </a:extLst>
          </p:cNvPr>
          <p:cNvSpPr>
            <a:spLocks noGrp="1"/>
          </p:cNvSpPr>
          <p:nvPr>
            <p:ph type="title"/>
          </p:nvPr>
        </p:nvSpPr>
        <p:spPr>
          <a:xfrm>
            <a:off x="479377" y="657225"/>
            <a:ext cx="7031088" cy="1143000"/>
          </a:xfrm>
        </p:spPr>
        <p:txBody>
          <a:bodyPr/>
          <a:lstStyle/>
          <a:p>
            <a:pPr algn="l" eaLnBrk="1" hangingPunct="1"/>
            <a:r>
              <a:rPr lang="en-CA" altLang="en-US" dirty="0"/>
              <a:t>Three big questions</a:t>
            </a:r>
          </a:p>
        </p:txBody>
      </p:sp>
      <p:sp>
        <p:nvSpPr>
          <p:cNvPr id="25603" name="Content Placeholder 2">
            <a:extLst>
              <a:ext uri="{FF2B5EF4-FFF2-40B4-BE49-F238E27FC236}">
                <a16:creationId xmlns:a16="http://schemas.microsoft.com/office/drawing/2014/main" id="{C29CB41C-6879-C6B8-DAF3-DC2D8000C95A}"/>
              </a:ext>
            </a:extLst>
          </p:cNvPr>
          <p:cNvSpPr>
            <a:spLocks noGrp="1"/>
          </p:cNvSpPr>
          <p:nvPr>
            <p:ph idx="1"/>
          </p:nvPr>
        </p:nvSpPr>
        <p:spPr>
          <a:xfrm>
            <a:off x="479377" y="2241550"/>
            <a:ext cx="8029623" cy="3956050"/>
          </a:xfrm>
        </p:spPr>
        <p:txBody>
          <a:bodyPr/>
          <a:lstStyle/>
          <a:p>
            <a:pPr eaLnBrk="1" hangingPunct="1">
              <a:buFontTx/>
              <a:buNone/>
            </a:pPr>
            <a:r>
              <a:rPr lang="en-US" altLang="en-US" b="1" i="1" dirty="0">
                <a:cs typeface="Arial" panose="020B0604020202020204" pitchFamily="34" charset="0"/>
              </a:rPr>
              <a:t>Question 3: What is a Christian?</a:t>
            </a:r>
          </a:p>
          <a:p>
            <a:pPr eaLnBrk="1" hangingPunct="1"/>
            <a:r>
              <a:rPr lang="en-US" altLang="en-US" dirty="0">
                <a:cs typeface="Arial" panose="020B0604020202020204" pitchFamily="34" charset="0"/>
              </a:rPr>
              <a:t>What would you say?</a:t>
            </a:r>
          </a:p>
          <a:p>
            <a:pPr eaLnBrk="1" hangingPunct="1"/>
            <a:endParaRPr lang="en-US" altLang="en-US" b="1" i="1" dirty="0">
              <a:cs typeface="Arial" panose="020B0604020202020204" pitchFamily="34" charset="0"/>
            </a:endParaRPr>
          </a:p>
        </p:txBody>
      </p:sp>
      <p:pic>
        <p:nvPicPr>
          <p:cNvPr id="2" name="Picture 1" descr="Question mark on green pastel background">
            <a:extLst>
              <a:ext uri="{FF2B5EF4-FFF2-40B4-BE49-F238E27FC236}">
                <a16:creationId xmlns:a16="http://schemas.microsoft.com/office/drawing/2014/main" id="{28BA26A6-28B1-6755-2376-2341104010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8308" y="188640"/>
            <a:ext cx="3131840" cy="2348880"/>
          </a:xfrm>
          <a:prstGeom prst="rect">
            <a:avLst/>
          </a:prstGeom>
        </p:spPr>
      </p:pic>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C4C71777-9494-31F1-B8D7-FBE47D0C13C1}"/>
              </a:ext>
            </a:extLst>
          </p:cNvPr>
          <p:cNvSpPr>
            <a:spLocks noGrp="1"/>
          </p:cNvSpPr>
          <p:nvPr>
            <p:ph type="title"/>
          </p:nvPr>
        </p:nvSpPr>
        <p:spPr/>
        <p:txBody>
          <a:bodyPr/>
          <a:lstStyle/>
          <a:p>
            <a:pPr algn="l" eaLnBrk="1" hangingPunct="1"/>
            <a:r>
              <a:rPr lang="en-CA" altLang="en-US" dirty="0"/>
              <a:t>Three big questions</a:t>
            </a:r>
          </a:p>
        </p:txBody>
      </p:sp>
      <p:pic>
        <p:nvPicPr>
          <p:cNvPr id="2" name="Picture 1" descr="Question mark on green pastel background">
            <a:extLst>
              <a:ext uri="{FF2B5EF4-FFF2-40B4-BE49-F238E27FC236}">
                <a16:creationId xmlns:a16="http://schemas.microsoft.com/office/drawing/2014/main" id="{D99E1C78-6E03-CFD8-FDC5-7D07E28F71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22692" y="188640"/>
            <a:ext cx="3131840" cy="2016224"/>
          </a:xfrm>
          <a:prstGeom prst="rect">
            <a:avLst/>
          </a:prstGeom>
        </p:spPr>
      </p:pic>
      <p:sp>
        <p:nvSpPr>
          <p:cNvPr id="26627" name="Content Placeholder 2">
            <a:extLst>
              <a:ext uri="{FF2B5EF4-FFF2-40B4-BE49-F238E27FC236}">
                <a16:creationId xmlns:a16="http://schemas.microsoft.com/office/drawing/2014/main" id="{85865A65-B200-1E62-76E3-B18A50A50C09}"/>
              </a:ext>
            </a:extLst>
          </p:cNvPr>
          <p:cNvSpPr>
            <a:spLocks noGrp="1"/>
          </p:cNvSpPr>
          <p:nvPr>
            <p:ph idx="1"/>
          </p:nvPr>
        </p:nvSpPr>
        <p:spPr>
          <a:xfrm>
            <a:off x="609600" y="1600201"/>
            <a:ext cx="11444932" cy="4525963"/>
          </a:xfrm>
        </p:spPr>
        <p:txBody>
          <a:bodyPr/>
          <a:lstStyle/>
          <a:p>
            <a:pPr eaLnBrk="1" hangingPunct="1">
              <a:buFontTx/>
              <a:buNone/>
            </a:pPr>
            <a:r>
              <a:rPr lang="en-US" altLang="en-US" b="1" i="1" dirty="0">
                <a:cs typeface="Arial" panose="020B0604020202020204" pitchFamily="34" charset="0"/>
              </a:rPr>
              <a:t>Question 3: What is a Christian?</a:t>
            </a:r>
          </a:p>
          <a:p>
            <a:pPr eaLnBrk="1" hangingPunct="1"/>
            <a:r>
              <a:rPr lang="en-CA" altLang="en-US" dirty="0"/>
              <a:t>Someone who has responded to Jesus’ invitation to be a disciple</a:t>
            </a:r>
          </a:p>
          <a:p>
            <a:pPr eaLnBrk="1" hangingPunct="1"/>
            <a:r>
              <a:rPr lang="en-CA" altLang="en-US" dirty="0"/>
              <a:t>Someone who has become a part of God’s mission to transform the world</a:t>
            </a:r>
          </a:p>
          <a:p>
            <a:pPr eaLnBrk="1" hangingPunct="1"/>
            <a:r>
              <a:rPr lang="en-CA" altLang="en-US" dirty="0"/>
              <a:t>Someone who in baptism has joined the church, which is God’s mission agency</a:t>
            </a:r>
            <a:endParaRPr lang="en-US" altLang="en-US" dirty="0">
              <a:cs typeface="Arial" panose="020B0604020202020204" pitchFamily="34" charset="0"/>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JB's documents\Photos\Themes\Signs\No skateboarding.JPG">
            <a:extLst>
              <a:ext uri="{FF2B5EF4-FFF2-40B4-BE49-F238E27FC236}">
                <a16:creationId xmlns:a16="http://schemas.microsoft.com/office/drawing/2014/main" id="{57BB4D9D-071B-1821-EC83-3606B38860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6842" t="37854" r="20433" b="28479"/>
          <a:stretch>
            <a:fillRect/>
          </a:stretch>
        </p:blipFill>
        <p:spPr bwMode="auto">
          <a:xfrm>
            <a:off x="6096001" y="1952626"/>
            <a:ext cx="4327525" cy="207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8" name="Title 1">
            <a:extLst>
              <a:ext uri="{FF2B5EF4-FFF2-40B4-BE49-F238E27FC236}">
                <a16:creationId xmlns:a16="http://schemas.microsoft.com/office/drawing/2014/main" id="{9E596D78-DD2D-19EE-F992-641D97CA763F}"/>
              </a:ext>
            </a:extLst>
          </p:cNvPr>
          <p:cNvSpPr>
            <a:spLocks noGrp="1"/>
          </p:cNvSpPr>
          <p:nvPr>
            <p:ph type="title"/>
          </p:nvPr>
        </p:nvSpPr>
        <p:spPr>
          <a:xfrm>
            <a:off x="443372" y="449264"/>
            <a:ext cx="5903913" cy="1143000"/>
          </a:xfrm>
        </p:spPr>
        <p:txBody>
          <a:bodyPr rtlCol="0">
            <a:normAutofit fontScale="90000"/>
          </a:bodyPr>
          <a:lstStyle/>
          <a:p>
            <a:pPr eaLnBrk="1" fontAlgn="auto" hangingPunct="1">
              <a:spcAft>
                <a:spcPts val="0"/>
              </a:spcAft>
              <a:defRPr/>
            </a:pPr>
            <a:r>
              <a:rPr lang="en-CA" dirty="0"/>
              <a:t>St James, Perth, Ontario</a:t>
            </a:r>
            <a:br>
              <a:rPr lang="en-CA" dirty="0"/>
            </a:br>
            <a:r>
              <a:rPr lang="en-CA" dirty="0"/>
              <a:t>The Skater Church</a:t>
            </a:r>
          </a:p>
        </p:txBody>
      </p:sp>
      <p:pic>
        <p:nvPicPr>
          <p:cNvPr id="27652" name="Picture 3" descr="http://www.superaje.com/~stjamesperth/St._James_Perth/WELCOME_files/image003.jpg">
            <a:extLst>
              <a:ext uri="{FF2B5EF4-FFF2-40B4-BE49-F238E27FC236}">
                <a16:creationId xmlns:a16="http://schemas.microsoft.com/office/drawing/2014/main" id="{B407AC09-F52B-76D6-3672-D2E3C8347C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5189" y="2673351"/>
            <a:ext cx="4708525" cy="352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ontent Placeholder 2">
            <a:extLst>
              <a:ext uri="{FF2B5EF4-FFF2-40B4-BE49-F238E27FC236}">
                <a16:creationId xmlns:a16="http://schemas.microsoft.com/office/drawing/2014/main" id="{CBCB493B-8704-5824-5C65-CFFBD5DA2795}"/>
              </a:ext>
            </a:extLst>
          </p:cNvPr>
          <p:cNvSpPr>
            <a:spLocks noGrp="1"/>
          </p:cNvSpPr>
          <p:nvPr>
            <p:ph idx="1"/>
          </p:nvPr>
        </p:nvSpPr>
        <p:spPr>
          <a:xfrm>
            <a:off x="191345" y="224645"/>
            <a:ext cx="7236570" cy="5901520"/>
          </a:xfrm>
        </p:spPr>
        <p:txBody>
          <a:bodyPr/>
          <a:lstStyle/>
          <a:p>
            <a:pPr eaLnBrk="1" hangingPunct="1">
              <a:buFontTx/>
              <a:buNone/>
            </a:pPr>
            <a:r>
              <a:rPr lang="en-CA" altLang="en-US" sz="4400" dirty="0"/>
              <a:t>	The church is the only society in the world that exists for the benefit of its non-members. </a:t>
            </a:r>
          </a:p>
          <a:p>
            <a:pPr algn="r" eaLnBrk="1" hangingPunct="1">
              <a:buFontTx/>
              <a:buNone/>
            </a:pPr>
            <a:r>
              <a:rPr lang="en-CA" altLang="en-US" sz="4400" dirty="0"/>
              <a:t>			 </a:t>
            </a:r>
            <a:r>
              <a:rPr lang="en-CA" altLang="en-US" sz="3600" dirty="0"/>
              <a:t>William Temple</a:t>
            </a:r>
          </a:p>
          <a:p>
            <a:pPr algn="r" eaLnBrk="1" hangingPunct="1">
              <a:buFontTx/>
              <a:buNone/>
            </a:pPr>
            <a:r>
              <a:rPr lang="en-CA" altLang="en-US" sz="3600" dirty="0"/>
              <a:t>Archbishop of Canterbury</a:t>
            </a:r>
            <a:endParaRPr lang="en-CA" altLang="en-US" sz="4400" dirty="0"/>
          </a:p>
        </p:txBody>
      </p:sp>
      <p:pic>
        <p:nvPicPr>
          <p:cNvPr id="28675" name="Picture 2" descr="http://dailyoffice.files.wordpress.com/2009/11/williamtemplephoto-355.jpg">
            <a:extLst>
              <a:ext uri="{FF2B5EF4-FFF2-40B4-BE49-F238E27FC236}">
                <a16:creationId xmlns:a16="http://schemas.microsoft.com/office/drawing/2014/main" id="{EA0CE617-1D2E-D687-100A-F26E3FB31E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92344" y="3284984"/>
            <a:ext cx="2611437" cy="331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Business people holding hands in circle - Stock Image - F014/6787 - Science  Photo Library">
            <a:extLst>
              <a:ext uri="{FF2B5EF4-FFF2-40B4-BE49-F238E27FC236}">
                <a16:creationId xmlns:a16="http://schemas.microsoft.com/office/drawing/2014/main" id="{112B3AF9-C1C4-0BD5-F7BD-E418792ED8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356" y="224644"/>
            <a:ext cx="5568530" cy="370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99" name="Picture 4" descr="7 County Metro Camping - Wilderness Inquiry">
            <a:extLst>
              <a:ext uri="{FF2B5EF4-FFF2-40B4-BE49-F238E27FC236}">
                <a16:creationId xmlns:a16="http://schemas.microsoft.com/office/drawing/2014/main" id="{8D254AFA-5F97-9A66-A85A-8A405397C2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3661" y="2708920"/>
            <a:ext cx="5848983" cy="3896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a:extLst>
              <a:ext uri="{FF2B5EF4-FFF2-40B4-BE49-F238E27FC236}">
                <a16:creationId xmlns:a16="http://schemas.microsoft.com/office/drawing/2014/main" id="{AFBFC4E9-0A2B-A7C3-3513-556CB6FEEB36}"/>
              </a:ext>
            </a:extLst>
          </p:cNvPr>
          <p:cNvSpPr>
            <a:spLocks noGrp="1"/>
          </p:cNvSpPr>
          <p:nvPr>
            <p:ph type="title"/>
          </p:nvPr>
        </p:nvSpPr>
        <p:spPr>
          <a:xfrm>
            <a:off x="304800" y="318672"/>
            <a:ext cx="8432800" cy="1202116"/>
          </a:xfrm>
        </p:spPr>
        <p:txBody>
          <a:bodyPr/>
          <a:lstStyle/>
          <a:p>
            <a:pPr algn="l"/>
            <a:r>
              <a:rPr lang="en-CA" altLang="en-US" dirty="0"/>
              <a:t>Time for Reflection – The Examen </a:t>
            </a:r>
          </a:p>
        </p:txBody>
      </p:sp>
      <p:sp>
        <p:nvSpPr>
          <p:cNvPr id="3" name="Footer Placeholder 2">
            <a:extLst>
              <a:ext uri="{FF2B5EF4-FFF2-40B4-BE49-F238E27FC236}">
                <a16:creationId xmlns:a16="http://schemas.microsoft.com/office/drawing/2014/main" id="{951F7416-C54C-E06D-04CD-115A161880C6}"/>
              </a:ext>
            </a:extLst>
          </p:cNvPr>
          <p:cNvSpPr>
            <a:spLocks noGrp="1"/>
          </p:cNvSpPr>
          <p:nvPr>
            <p:ph type="ftr" sz="quarter" idx="11"/>
          </p:nvPr>
        </p:nvSpPr>
        <p:spPr/>
        <p:txBody>
          <a:bodyPr/>
          <a:lstStyle/>
          <a:p>
            <a:pPr>
              <a:defRPr/>
            </a:pPr>
            <a:r>
              <a:rPr lang="en-CA"/>
              <a:t>Reimagining Church 1</a:t>
            </a:r>
          </a:p>
        </p:txBody>
      </p:sp>
      <p:sp>
        <p:nvSpPr>
          <p:cNvPr id="53252" name="Slide Number Placeholder 3">
            <a:extLst>
              <a:ext uri="{FF2B5EF4-FFF2-40B4-BE49-F238E27FC236}">
                <a16:creationId xmlns:a16="http://schemas.microsoft.com/office/drawing/2014/main" id="{6785B84B-358A-8209-413E-AA07BE2C4E7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rgbClr val="002060"/>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002060"/>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002060"/>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002060"/>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002060"/>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9pPr>
          </a:lstStyle>
          <a:p>
            <a:pPr>
              <a:spcBef>
                <a:spcPct val="0"/>
              </a:spcBef>
              <a:buFontTx/>
              <a:buNone/>
            </a:pPr>
            <a:fld id="{9953F68F-9113-43DC-85CF-AA5ED2E68C3C}" type="slidenum">
              <a:rPr lang="en-CA" altLang="en-US" sz="1200" smtClean="0">
                <a:solidFill>
                  <a:srgbClr val="898989"/>
                </a:solidFill>
                <a:latin typeface="Arial" panose="020B0604020202020204" pitchFamily="34" charset="0"/>
              </a:rPr>
              <a:pPr>
                <a:spcBef>
                  <a:spcPct val="0"/>
                </a:spcBef>
                <a:buFontTx/>
                <a:buNone/>
              </a:pPr>
              <a:t>28</a:t>
            </a:fld>
            <a:endParaRPr lang="en-CA" altLang="en-US" sz="1200">
              <a:solidFill>
                <a:srgbClr val="898989"/>
              </a:solidFill>
              <a:latin typeface="Arial" panose="020B0604020202020204" pitchFamily="34" charset="0"/>
            </a:endParaRPr>
          </a:p>
        </p:txBody>
      </p:sp>
      <p:pic>
        <p:nvPicPr>
          <p:cNvPr id="53253" name="Picture 5" descr="Person wearing yellow">
            <a:extLst>
              <a:ext uri="{FF2B5EF4-FFF2-40B4-BE49-F238E27FC236}">
                <a16:creationId xmlns:a16="http://schemas.microsoft.com/office/drawing/2014/main" id="{4E82796A-B16B-ED33-9358-7627709CBA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013" y="4833155"/>
            <a:ext cx="2574805" cy="171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4" name="Picture 7" descr="Man wearing white shirt and yellow sweater">
            <a:extLst>
              <a:ext uri="{FF2B5EF4-FFF2-40B4-BE49-F238E27FC236}">
                <a16:creationId xmlns:a16="http://schemas.microsoft.com/office/drawing/2014/main" id="{8BB90820-9D0F-4CDE-AE4D-77A981A960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39238" y="150813"/>
            <a:ext cx="2844800" cy="1899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a:extLst>
              <a:ext uri="{FF2B5EF4-FFF2-40B4-BE49-F238E27FC236}">
                <a16:creationId xmlns:a16="http://schemas.microsoft.com/office/drawing/2014/main" id="{D03331BD-D065-C0B0-014B-0B2D9BDBC2C0}"/>
              </a:ext>
            </a:extLst>
          </p:cNvPr>
          <p:cNvSpPr txBox="1">
            <a:spLocks noChangeArrowheads="1"/>
          </p:cNvSpPr>
          <p:nvPr/>
        </p:nvSpPr>
        <p:spPr>
          <a:xfrm>
            <a:off x="2801818" y="2105483"/>
            <a:ext cx="7092788" cy="3708411"/>
          </a:xfrm>
          <a:prstGeom prst="rect">
            <a:avLst/>
          </a:prstGeom>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002060"/>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002060"/>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002060"/>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002060"/>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altLang="en-US" sz="2400">
                <a:latin typeface="Tahoma" panose="020B0604030504040204" pitchFamily="34" charset="0"/>
              </a:rPr>
              <a:t>When was I encouraged, or touched, or joyful?</a:t>
            </a:r>
          </a:p>
          <a:p>
            <a:pPr marL="0" indent="0">
              <a:buFont typeface="Arial" panose="020B0604020202020204" pitchFamily="34" charset="0"/>
              <a:buNone/>
            </a:pPr>
            <a:r>
              <a:rPr lang="en-US" altLang="en-US" sz="2400">
                <a:latin typeface="Tahoma" panose="020B0604030504040204" pitchFamily="34" charset="0"/>
              </a:rPr>
              <a:t>What might God be saying?</a:t>
            </a:r>
          </a:p>
          <a:p>
            <a:pPr marL="0" indent="0">
              <a:buFont typeface="Arial" panose="020B0604020202020204" pitchFamily="34" charset="0"/>
              <a:buNone/>
            </a:pPr>
            <a:r>
              <a:rPr lang="en-US" altLang="en-US" sz="2400">
                <a:latin typeface="Tahoma" panose="020B0604030504040204" pitchFamily="34" charset="0"/>
              </a:rPr>
              <a:t>How might I respond?</a:t>
            </a:r>
          </a:p>
          <a:p>
            <a:pPr marL="0" indent="0">
              <a:buFont typeface="Arial" panose="020B0604020202020204" pitchFamily="34" charset="0"/>
              <a:buNone/>
            </a:pPr>
            <a:endParaRPr lang="en-US" altLang="en-US" sz="2400">
              <a:latin typeface="Tahoma" panose="020B0604030504040204" pitchFamily="34" charset="0"/>
            </a:endParaRPr>
          </a:p>
          <a:p>
            <a:pPr marL="0" indent="0">
              <a:buFont typeface="Arial" panose="020B0604020202020204" pitchFamily="34" charset="0"/>
              <a:buNone/>
            </a:pPr>
            <a:r>
              <a:rPr lang="en-US" altLang="en-US" sz="2400">
                <a:latin typeface="Tahoma" panose="020B0604030504040204" pitchFamily="34" charset="0"/>
              </a:rPr>
              <a:t>When was I troubled, or sad, or angry?</a:t>
            </a:r>
          </a:p>
          <a:p>
            <a:pPr marL="0" indent="0">
              <a:buFont typeface="Arial" panose="020B0604020202020204" pitchFamily="34" charset="0"/>
              <a:buNone/>
            </a:pPr>
            <a:r>
              <a:rPr lang="en-US" altLang="en-US" sz="2400">
                <a:latin typeface="Tahoma" panose="020B0604030504040204" pitchFamily="34" charset="0"/>
              </a:rPr>
              <a:t>What might God be saying?</a:t>
            </a:r>
          </a:p>
          <a:p>
            <a:pPr marL="0" indent="0">
              <a:buFont typeface="Arial" panose="020B0604020202020204" pitchFamily="34" charset="0"/>
              <a:buNone/>
            </a:pPr>
            <a:r>
              <a:rPr lang="en-US" altLang="en-US" sz="2400">
                <a:latin typeface="Tahoma" panose="020B0604030504040204" pitchFamily="34" charset="0"/>
              </a:rPr>
              <a:t>How might I respond?</a:t>
            </a:r>
          </a:p>
          <a:p>
            <a:pPr marL="0" indent="0">
              <a:buFont typeface="Arial" panose="020B0604020202020204" pitchFamily="34" charset="0"/>
              <a:buNone/>
            </a:pPr>
            <a:endParaRPr lang="en-US" altLang="en-US" sz="2800" dirty="0">
              <a:latin typeface="Tahoma" panose="020B0604030504040204" pitchFamily="34" charset="0"/>
            </a:endParaRPr>
          </a:p>
        </p:txBody>
      </p:sp>
      <p:pic>
        <p:nvPicPr>
          <p:cNvPr id="7" name="Picture 6" descr="Black and white lighted candle in dark background">
            <a:extLst>
              <a:ext uri="{FF2B5EF4-FFF2-40B4-BE49-F238E27FC236}">
                <a16:creationId xmlns:a16="http://schemas.microsoft.com/office/drawing/2014/main" id="{05BE4058-48DD-2D7D-3B7C-8FB0AF35441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90182" y="4961301"/>
            <a:ext cx="2253800" cy="1448780"/>
          </a:xfrm>
          <a:prstGeom prst="rect">
            <a:avLst/>
          </a:prstGeom>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56B0EC-140F-9058-870F-FFF5FC0C2E20}"/>
              </a:ext>
            </a:extLst>
          </p:cNvPr>
          <p:cNvSpPr>
            <a:spLocks noGrp="1"/>
          </p:cNvSpPr>
          <p:nvPr>
            <p:ph idx="1"/>
          </p:nvPr>
        </p:nvSpPr>
        <p:spPr>
          <a:xfrm>
            <a:off x="1955800" y="1089026"/>
            <a:ext cx="8229600" cy="4525963"/>
          </a:xfrm>
        </p:spPr>
        <p:txBody>
          <a:bodyPr rtlCol="0">
            <a:normAutofit fontScale="92500" lnSpcReduction="10000"/>
          </a:bodyPr>
          <a:lstStyle/>
          <a:p>
            <a:pPr eaLnBrk="1" fontAlgn="auto" hangingPunct="1">
              <a:spcAft>
                <a:spcPts val="0"/>
              </a:spcAft>
              <a:buNone/>
              <a:defRPr/>
            </a:pPr>
            <a:r>
              <a:rPr lang="en-CA" sz="3900" b="1" dirty="0"/>
              <a:t>For next week . . . </a:t>
            </a:r>
          </a:p>
          <a:p>
            <a:pPr eaLnBrk="1" fontAlgn="auto" hangingPunct="1">
              <a:spcAft>
                <a:spcPts val="0"/>
              </a:spcAft>
              <a:defRPr/>
            </a:pPr>
            <a:r>
              <a:rPr lang="en-CA" dirty="0"/>
              <a:t>Think of someone you know who has no church connection—and maybe never did. </a:t>
            </a:r>
          </a:p>
          <a:p>
            <a:pPr eaLnBrk="1" fontAlgn="auto" hangingPunct="1">
              <a:spcAft>
                <a:spcPts val="0"/>
              </a:spcAft>
              <a:defRPr/>
            </a:pPr>
            <a:r>
              <a:rPr lang="en-CA" dirty="0"/>
              <a:t>What would church look like for them? </a:t>
            </a:r>
          </a:p>
          <a:p>
            <a:pPr eaLnBrk="1" fontAlgn="auto" hangingPunct="1">
              <a:spcAft>
                <a:spcPts val="0"/>
              </a:spcAft>
              <a:defRPr/>
            </a:pPr>
            <a:r>
              <a:rPr lang="en-CA" dirty="0"/>
              <a:t>If they came to your church as it presently is, what would they like? </a:t>
            </a:r>
          </a:p>
          <a:p>
            <a:pPr eaLnBrk="1" fontAlgn="auto" hangingPunct="1">
              <a:spcAft>
                <a:spcPts val="0"/>
              </a:spcAft>
              <a:defRPr/>
            </a:pPr>
            <a:r>
              <a:rPr lang="en-CA" dirty="0"/>
              <a:t>What would they find weird or difficult? </a:t>
            </a:r>
          </a:p>
          <a:p>
            <a:pPr eaLnBrk="1" fontAlgn="auto" hangingPunct="1">
              <a:spcAft>
                <a:spcPts val="0"/>
              </a:spcAft>
              <a:defRPr/>
            </a:pPr>
            <a:r>
              <a:rPr lang="en-CA" dirty="0"/>
              <a:t>If you could design a church that they would want to attend, what would it be like?</a:t>
            </a:r>
          </a:p>
          <a:p>
            <a:pPr eaLnBrk="1" fontAlgn="auto" hangingPunct="1">
              <a:spcAft>
                <a:spcPts val="0"/>
              </a:spcAft>
              <a:defRPr/>
            </a:pPr>
            <a:endParaRPr lang="en-CA" dirty="0"/>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6">
            <a:extLst>
              <a:ext uri="{FF2B5EF4-FFF2-40B4-BE49-F238E27FC236}">
                <a16:creationId xmlns:a16="http://schemas.microsoft.com/office/drawing/2014/main" id="{3997188A-046F-828B-AF03-205C0651B027}"/>
              </a:ext>
            </a:extLst>
          </p:cNvPr>
          <p:cNvSpPr txBox="1">
            <a:spLocks noChangeArrowheads="1"/>
          </p:cNvSpPr>
          <p:nvPr/>
        </p:nvSpPr>
        <p:spPr bwMode="auto">
          <a:xfrm>
            <a:off x="334962" y="1281112"/>
            <a:ext cx="11269649"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2400" dirty="0">
                <a:solidFill>
                  <a:schemeClr val="accent1">
                    <a:lumMod val="50000"/>
                  </a:schemeClr>
                </a:solidFill>
                <a:latin typeface="Tahoma" panose="020B0604030504040204" pitchFamily="34" charset="0"/>
              </a:rPr>
              <a:t>Almighty God — </a:t>
            </a:r>
          </a:p>
          <a:p>
            <a:pPr>
              <a:spcBef>
                <a:spcPct val="0"/>
              </a:spcBef>
              <a:buFontTx/>
              <a:buNone/>
            </a:pPr>
            <a:r>
              <a:rPr lang="en-US" altLang="en-US" sz="2400" dirty="0">
                <a:solidFill>
                  <a:schemeClr val="accent1">
                    <a:lumMod val="50000"/>
                  </a:schemeClr>
                </a:solidFill>
                <a:latin typeface="Tahoma" panose="020B0604030504040204" pitchFamily="34" charset="0"/>
              </a:rPr>
              <a:t>You call your people to proclaim afresh in every generation the good news of Jesus your Son.</a:t>
            </a:r>
          </a:p>
          <a:p>
            <a:pPr>
              <a:spcBef>
                <a:spcPct val="0"/>
              </a:spcBef>
              <a:buFontTx/>
              <a:buNone/>
            </a:pPr>
            <a:r>
              <a:rPr lang="en-US" altLang="en-US" sz="2400" dirty="0">
                <a:solidFill>
                  <a:schemeClr val="accent1">
                    <a:lumMod val="50000"/>
                  </a:schemeClr>
                </a:solidFill>
                <a:latin typeface="Tahoma" panose="020B0604030504040204" pitchFamily="34" charset="0"/>
              </a:rPr>
              <a:t>By the power of your Spirit rekindle in us gifts of courage and compassion. </a:t>
            </a:r>
          </a:p>
          <a:p>
            <a:pPr>
              <a:spcBef>
                <a:spcPct val="0"/>
              </a:spcBef>
              <a:buFontTx/>
              <a:buNone/>
            </a:pPr>
            <a:r>
              <a:rPr lang="en-US" altLang="en-US" sz="2400" dirty="0">
                <a:solidFill>
                  <a:schemeClr val="accent1">
                    <a:lumMod val="50000"/>
                  </a:schemeClr>
                </a:solidFill>
                <a:latin typeface="Tahoma" panose="020B0604030504040204" pitchFamily="34" charset="0"/>
              </a:rPr>
              <a:t>Open our eyes to see your grace at work beyond our church buildings and institutions. </a:t>
            </a:r>
          </a:p>
          <a:p>
            <a:pPr>
              <a:spcBef>
                <a:spcPct val="0"/>
              </a:spcBef>
              <a:buFontTx/>
              <a:buNone/>
            </a:pPr>
            <a:r>
              <a:rPr lang="en-US" altLang="en-US" sz="2400" dirty="0">
                <a:solidFill>
                  <a:schemeClr val="accent1">
                    <a:lumMod val="50000"/>
                  </a:schemeClr>
                </a:solidFill>
                <a:latin typeface="Tahoma" panose="020B0604030504040204" pitchFamily="34" charset="0"/>
              </a:rPr>
              <a:t>Help us to work with you in building communities of faith allowing your mission to be expressed in our hurting world. 	</a:t>
            </a:r>
          </a:p>
          <a:p>
            <a:pPr>
              <a:spcBef>
                <a:spcPct val="0"/>
              </a:spcBef>
              <a:buFontTx/>
              <a:buNone/>
            </a:pPr>
            <a:r>
              <a:rPr lang="en-US" altLang="en-US" sz="2400" dirty="0">
                <a:solidFill>
                  <a:schemeClr val="accent1">
                    <a:lumMod val="50000"/>
                  </a:schemeClr>
                </a:solidFill>
                <a:latin typeface="Tahoma" panose="020B0604030504040204" pitchFamily="34" charset="0"/>
              </a:rPr>
              <a:t>May we proclaim afresh your faithfulness and constant love in a changing and uncertain world. </a:t>
            </a:r>
          </a:p>
          <a:p>
            <a:pPr>
              <a:spcBef>
                <a:spcPct val="0"/>
              </a:spcBef>
              <a:buFontTx/>
              <a:buNone/>
            </a:pPr>
            <a:r>
              <a:rPr lang="en-US" altLang="en-US" sz="2400" dirty="0">
                <a:solidFill>
                  <a:schemeClr val="accent1">
                    <a:lumMod val="50000"/>
                  </a:schemeClr>
                </a:solidFill>
                <a:latin typeface="Tahoma" panose="020B0604030504040204" pitchFamily="34" charset="0"/>
              </a:rPr>
              <a:t>For the building of your kingdom and to glory of your name. Through Jesus Christ our Lord. Amen</a:t>
            </a:r>
          </a:p>
          <a:p>
            <a:pPr>
              <a:spcBef>
                <a:spcPct val="0"/>
              </a:spcBef>
              <a:buFontTx/>
              <a:buNone/>
            </a:pPr>
            <a:endParaRPr lang="en-US" altLang="en-US" sz="2800" dirty="0">
              <a:solidFill>
                <a:schemeClr val="accent1">
                  <a:lumMod val="50000"/>
                </a:schemeClr>
              </a:solidFill>
              <a:latin typeface="Tahoma" panose="020B0604030504040204" pitchFamily="34" charset="0"/>
            </a:endParaRPr>
          </a:p>
        </p:txBody>
      </p:sp>
      <p:sp>
        <p:nvSpPr>
          <p:cNvPr id="4" name="Rectangle 7">
            <a:extLst>
              <a:ext uri="{FF2B5EF4-FFF2-40B4-BE49-F238E27FC236}">
                <a16:creationId xmlns:a16="http://schemas.microsoft.com/office/drawing/2014/main" id="{8A4B9EA0-4059-CDC3-9378-44E752AE7824}"/>
              </a:ext>
            </a:extLst>
          </p:cNvPr>
          <p:cNvSpPr>
            <a:spLocks noChangeArrowheads="1"/>
          </p:cNvSpPr>
          <p:nvPr/>
        </p:nvSpPr>
        <p:spPr bwMode="auto">
          <a:xfrm>
            <a:off x="334963" y="252413"/>
            <a:ext cx="3097212" cy="784225"/>
          </a:xfrm>
          <a:prstGeom prst="rect">
            <a:avLst/>
          </a:prstGeom>
          <a:noFill/>
          <a:ln w="9525">
            <a:solidFill>
              <a:srgbClr val="9900CC"/>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spcBef>
                <a:spcPct val="20000"/>
              </a:spcBef>
              <a:buFont typeface="Arial" panose="020B0604020202020204" pitchFamily="34" charset="0"/>
              <a:buChar char="•"/>
              <a:defRPr sz="3200">
                <a:solidFill>
                  <a:srgbClr val="002060"/>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002060"/>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002060"/>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002060"/>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002060"/>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defRPr>
            </a:lvl9pPr>
          </a:lstStyle>
          <a:p>
            <a:pPr eaLnBrk="1" hangingPunct="1">
              <a:spcBef>
                <a:spcPct val="0"/>
              </a:spcBef>
              <a:buFontTx/>
              <a:buNone/>
            </a:pPr>
            <a:r>
              <a:rPr lang="en-GB" altLang="en-US" b="1" dirty="0">
                <a:solidFill>
                  <a:schemeClr val="accent1">
                    <a:lumMod val="50000"/>
                  </a:schemeClr>
                </a:solidFill>
                <a:latin typeface="Tahoma" panose="020B0604030504040204" pitchFamily="34" charset="0"/>
              </a:rPr>
              <a:t>closing prayer</a:t>
            </a:r>
            <a:endParaRPr lang="en-US" altLang="en-US" b="1" dirty="0">
              <a:solidFill>
                <a:schemeClr val="accent1">
                  <a:lumMod val="50000"/>
                </a:schemeClr>
              </a:solidFill>
              <a:latin typeface="Tahoma" panose="020B0604030504040204" pitchFamily="34" charset="0"/>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7944501A-635F-B5DE-B405-F883BBFF1CDB}"/>
              </a:ext>
            </a:extLst>
          </p:cNvPr>
          <p:cNvSpPr>
            <a:spLocks noGrp="1" noChangeArrowheads="1"/>
          </p:cNvSpPr>
          <p:nvPr>
            <p:ph idx="1"/>
          </p:nvPr>
        </p:nvSpPr>
        <p:spPr>
          <a:xfrm>
            <a:off x="1738314" y="1557339"/>
            <a:ext cx="8461375" cy="3959225"/>
          </a:xfrm>
        </p:spPr>
        <p:txBody>
          <a:bodyPr/>
          <a:lstStyle/>
          <a:p>
            <a:pPr marL="358775" lvl="2" indent="0" eaLnBrk="1" hangingPunct="1">
              <a:spcBef>
                <a:spcPct val="0"/>
              </a:spcBef>
              <a:buNone/>
            </a:pPr>
            <a:r>
              <a:rPr lang="en-GB" altLang="en-US" sz="3600" dirty="0">
                <a:solidFill>
                  <a:srgbClr val="9900CC"/>
                </a:solidFill>
                <a:latin typeface="Tahoma" panose="020B0604030504040204" pitchFamily="34" charset="0"/>
              </a:rPr>
              <a:t>Next week . . </a:t>
            </a:r>
            <a:r>
              <a:rPr lang="en-GB" altLang="en-US" sz="2800" dirty="0">
                <a:solidFill>
                  <a:srgbClr val="9900CC"/>
                </a:solidFill>
                <a:latin typeface="Tahoma" panose="020B0604030504040204" pitchFamily="34" charset="0"/>
              </a:rPr>
              <a:t>. </a:t>
            </a:r>
          </a:p>
          <a:p>
            <a:pPr marL="358775" lvl="2" indent="0" eaLnBrk="1" hangingPunct="1">
              <a:spcBef>
                <a:spcPct val="0"/>
              </a:spcBef>
              <a:buNone/>
            </a:pPr>
            <a:endParaRPr lang="en-GB" altLang="en-US" sz="3200" dirty="0">
              <a:solidFill>
                <a:srgbClr val="9900CC"/>
              </a:solidFill>
              <a:latin typeface="Tahoma" panose="020B0604030504040204" pitchFamily="34" charset="0"/>
            </a:endParaRPr>
          </a:p>
          <a:p>
            <a:pPr marL="358775" lvl="2" indent="0" algn="ctr" eaLnBrk="1" hangingPunct="1">
              <a:spcBef>
                <a:spcPct val="0"/>
              </a:spcBef>
              <a:buNone/>
            </a:pPr>
            <a:r>
              <a:rPr lang="en-CA" altLang="en-US" sz="5400" b="1" i="1" dirty="0">
                <a:solidFill>
                  <a:srgbClr val="9900CC"/>
                </a:solidFill>
              </a:rPr>
              <a:t>The School of Jesus</a:t>
            </a:r>
            <a:endParaRPr lang="en-GB" altLang="en-US" sz="5400" b="1" dirty="0">
              <a:solidFill>
                <a:srgbClr val="9900CC"/>
              </a:solidFill>
              <a:latin typeface="Tahoma" panose="020B0604030504040204" pitchFamily="34" charset="0"/>
            </a:endParaRPr>
          </a:p>
          <a:p>
            <a:pPr marL="358775" lvl="2" indent="0" algn="ctr" eaLnBrk="1" hangingPunct="1">
              <a:spcBef>
                <a:spcPct val="0"/>
              </a:spcBef>
              <a:buNone/>
            </a:pPr>
            <a:endParaRPr lang="en-GB" altLang="en-US" sz="4800" b="1" dirty="0">
              <a:solidFill>
                <a:srgbClr val="9900CC"/>
              </a:solidFill>
              <a:latin typeface="Tahoma" panose="020B0604030504040204" pitchFamily="34" charset="0"/>
            </a:endParaRPr>
          </a:p>
          <a:p>
            <a:pPr marL="358775" lvl="2" indent="0" algn="r" eaLnBrk="1" hangingPunct="1">
              <a:spcBef>
                <a:spcPct val="0"/>
              </a:spcBef>
              <a:buNone/>
            </a:pPr>
            <a:r>
              <a:rPr lang="en-GB" altLang="en-US" sz="4000" dirty="0">
                <a:solidFill>
                  <a:srgbClr val="9900CC"/>
                </a:solidFill>
                <a:latin typeface="Tahoma" panose="020B0604030504040204" pitchFamily="34" charset="0"/>
              </a:rPr>
              <a:t>See you then!</a:t>
            </a:r>
            <a:endParaRPr lang="en-US" altLang="en-US" sz="4000" dirty="0">
              <a:solidFill>
                <a:srgbClr val="9900CC"/>
              </a:solidFill>
              <a:latin typeface="Tahoma" panose="020B0604030504040204" pitchFamily="34" charset="0"/>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3B8834BB-4D09-FB9D-33F2-2B862B968996}"/>
              </a:ext>
            </a:extLst>
          </p:cNvPr>
          <p:cNvSpPr>
            <a:spLocks noGrp="1"/>
          </p:cNvSpPr>
          <p:nvPr>
            <p:ph type="title"/>
          </p:nvPr>
        </p:nvSpPr>
        <p:spPr/>
        <p:txBody>
          <a:bodyPr/>
          <a:lstStyle/>
          <a:p>
            <a:r>
              <a:rPr lang="en-CA" altLang="en-US"/>
              <a:t>Program Resources</a:t>
            </a:r>
          </a:p>
        </p:txBody>
      </p:sp>
      <p:sp>
        <p:nvSpPr>
          <p:cNvPr id="34819" name="Content Placeholder 2">
            <a:extLst>
              <a:ext uri="{FF2B5EF4-FFF2-40B4-BE49-F238E27FC236}">
                <a16:creationId xmlns:a16="http://schemas.microsoft.com/office/drawing/2014/main" id="{D23C2306-AE9D-AD94-666A-7C8C6007C967}"/>
              </a:ext>
            </a:extLst>
          </p:cNvPr>
          <p:cNvSpPr>
            <a:spLocks noGrp="1"/>
          </p:cNvSpPr>
          <p:nvPr>
            <p:ph idx="1"/>
          </p:nvPr>
        </p:nvSpPr>
        <p:spPr>
          <a:xfrm>
            <a:off x="1882776" y="1600201"/>
            <a:ext cx="8461375" cy="4525963"/>
          </a:xfrm>
        </p:spPr>
        <p:txBody>
          <a:bodyPr/>
          <a:lstStyle/>
          <a:p>
            <a:r>
              <a:rPr lang="en-CA" altLang="en-US" sz="2800"/>
              <a:t>Go to </a:t>
            </a:r>
            <a:r>
              <a:rPr lang="en-CA" altLang="en-US" sz="2800">
                <a:hlinkClick r:id="rId3"/>
              </a:rPr>
              <a:t>https://www.nspeidiocese.ca/cmc-vsst</a:t>
            </a:r>
            <a:endParaRPr lang="en-CA" altLang="en-US" sz="2800"/>
          </a:p>
          <a:p>
            <a:r>
              <a:rPr lang="en-CA" altLang="en-US" sz="2800"/>
              <a:t>Click on Re-Imagining Church at the bottom of the left side menu</a:t>
            </a:r>
          </a:p>
          <a:p>
            <a:r>
              <a:rPr lang="en-CA" altLang="en-US" sz="2800"/>
              <a:t>You can re-watch any of the videos we have shown, or the previous session(s)</a:t>
            </a:r>
            <a:endParaRPr lang="en-CA" altLang="en-US"/>
          </a:p>
        </p:txBody>
      </p:sp>
    </p:spTree>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14998</TotalTime>
  <Words>6191</Words>
  <Application>Microsoft Office PowerPoint</Application>
  <PresentationFormat>Widescreen</PresentationFormat>
  <Paragraphs>394</Paragraphs>
  <Slides>32</Slides>
  <Notes>32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Arial</vt:lpstr>
      <vt:lpstr>Calibri</vt:lpstr>
      <vt:lpstr>Tahoma</vt:lpstr>
      <vt:lpstr>Times New Roman</vt:lpstr>
      <vt:lpstr>TimesNewRomanPS-BoldMT</vt:lpstr>
      <vt:lpstr>TimesNewRomanPSMT</vt:lpstr>
      <vt:lpstr>Office Theme</vt:lpstr>
      <vt:lpstr>PowerPoint Presentation</vt:lpstr>
      <vt:lpstr>PowerPoint Presentation</vt:lpstr>
      <vt:lpstr>For Discussion</vt:lpstr>
      <vt:lpstr>What in the World is God up to?</vt:lpstr>
      <vt:lpstr>PowerPoint Presentation</vt:lpstr>
      <vt:lpstr>PowerPoint Presentation</vt:lpstr>
      <vt:lpstr>For Discussion</vt:lpstr>
      <vt:lpstr>How we think about mission</vt:lpstr>
      <vt:lpstr>Three big questions</vt:lpstr>
      <vt:lpstr>What happened at the end of World War II?</vt:lpstr>
      <vt:lpstr>The end of the War meant:</vt:lpstr>
      <vt:lpstr>PowerPoint Presentation</vt:lpstr>
      <vt:lpstr>PowerPoint Presentation</vt:lpstr>
      <vt:lpstr>PowerPoint Presentation</vt:lpstr>
      <vt:lpstr>PowerPoint Presentation</vt:lpstr>
      <vt:lpstr>PowerPoint Presentation</vt:lpstr>
      <vt:lpstr>For Discussion</vt:lpstr>
      <vt:lpstr>Three big questions</vt:lpstr>
      <vt:lpstr>PowerPoint Presentation</vt:lpstr>
      <vt:lpstr>PowerPoint Presentation</vt:lpstr>
      <vt:lpstr>How does church relate to Gospel?</vt:lpstr>
      <vt:lpstr>PowerPoint Presentation</vt:lpstr>
      <vt:lpstr>Three big questions</vt:lpstr>
      <vt:lpstr>Three big questions</vt:lpstr>
      <vt:lpstr>St James, Perth, Ontario The Skater Church</vt:lpstr>
      <vt:lpstr>PowerPoint Presentation</vt:lpstr>
      <vt:lpstr>PowerPoint Presentation</vt:lpstr>
      <vt:lpstr>Time for Reflection – The Examen </vt:lpstr>
      <vt:lpstr>PowerPoint Presentation</vt:lpstr>
      <vt:lpstr>PowerPoint Presentation</vt:lpstr>
      <vt:lpstr>PowerPoint Presentation</vt:lpstr>
      <vt:lpstr>Program Resources</vt:lpstr>
    </vt:vector>
  </TitlesOfParts>
  <Company>Studio File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msi</dc:title>
  <dc:creator>John Bowen</dc:creator>
  <cp:lastModifiedBy>Tanya Moxley</cp:lastModifiedBy>
  <cp:revision>322</cp:revision>
  <cp:lastPrinted>2022-10-15T17:01:44Z</cp:lastPrinted>
  <dcterms:modified xsi:type="dcterms:W3CDTF">2022-11-12T17:22:11Z</dcterms:modified>
</cp:coreProperties>
</file>