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10" r:id="rId1"/>
  </p:sldMasterIdLst>
  <p:notesMasterIdLst>
    <p:notesMasterId r:id="rId29"/>
  </p:notesMasterIdLst>
  <p:handoutMasterIdLst>
    <p:handoutMasterId r:id="rId30"/>
  </p:handoutMasterIdLst>
  <p:sldIdLst>
    <p:sldId id="667" r:id="rId2"/>
    <p:sldId id="756" r:id="rId3"/>
    <p:sldId id="641" r:id="rId4"/>
    <p:sldId id="757" r:id="rId5"/>
    <p:sldId id="751" r:id="rId6"/>
    <p:sldId id="749" r:id="rId7"/>
    <p:sldId id="704" r:id="rId8"/>
    <p:sldId id="732" r:id="rId9"/>
    <p:sldId id="758" r:id="rId10"/>
    <p:sldId id="685" r:id="rId11"/>
    <p:sldId id="759" r:id="rId12"/>
    <p:sldId id="687" r:id="rId13"/>
    <p:sldId id="688" r:id="rId14"/>
    <p:sldId id="689" r:id="rId15"/>
    <p:sldId id="690" r:id="rId16"/>
    <p:sldId id="760" r:id="rId17"/>
    <p:sldId id="734" r:id="rId18"/>
    <p:sldId id="722" r:id="rId19"/>
    <p:sldId id="723" r:id="rId20"/>
    <p:sldId id="724" r:id="rId21"/>
    <p:sldId id="762" r:id="rId22"/>
    <p:sldId id="706" r:id="rId23"/>
    <p:sldId id="744" r:id="rId24"/>
    <p:sldId id="755" r:id="rId25"/>
    <p:sldId id="698" r:id="rId26"/>
    <p:sldId id="720" r:id="rId27"/>
    <p:sldId id="761" r:id="rId28"/>
  </p:sldIdLst>
  <p:sldSz cx="12192000" cy="6858000"/>
  <p:notesSz cx="7315200" cy="96012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686" userDrawn="1">
          <p15:clr>
            <a:srgbClr val="A4A3A4"/>
          </p15:clr>
        </p15:guide>
        <p15:guide id="2" orient="horz" pos="1570" userDrawn="1">
          <p15:clr>
            <a:srgbClr val="A4A3A4"/>
          </p15:clr>
        </p15:guide>
        <p15:guide id="3" pos="513" userDrawn="1">
          <p15:clr>
            <a:srgbClr val="A4A3A4"/>
          </p15:clr>
        </p15:guide>
        <p15:guide id="4" pos="211" userDrawn="1">
          <p15:clr>
            <a:srgbClr val="A4A3A4"/>
          </p15:clr>
        </p15:guide>
        <p15:guide id="5" pos="3719"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800000"/>
    <a:srgbClr val="990000"/>
    <a:srgbClr val="660066"/>
    <a:srgbClr val="006600"/>
    <a:srgbClr val="0000CC"/>
    <a:srgbClr val="000099"/>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600" autoAdjust="0"/>
    <p:restoredTop sz="66193" autoAdjust="0"/>
  </p:normalViewPr>
  <p:slideViewPr>
    <p:cSldViewPr>
      <p:cViewPr varScale="1">
        <p:scale>
          <a:sx n="50" d="100"/>
          <a:sy n="50" d="100"/>
        </p:scale>
        <p:origin x="1954" y="38"/>
      </p:cViewPr>
      <p:guideLst>
        <p:guide orient="horz" pos="686"/>
        <p:guide orient="horz" pos="1570"/>
        <p:guide pos="513"/>
        <p:guide pos="211"/>
        <p:guide pos="3719"/>
      </p:guideLst>
    </p:cSldViewPr>
  </p:slideViewPr>
  <p:outlineViewPr>
    <p:cViewPr>
      <p:scale>
        <a:sx n="33" d="100"/>
        <a:sy n="33" d="100"/>
      </p:scale>
      <p:origin x="53" y="14760"/>
    </p:cViewPr>
  </p:outlineViewPr>
  <p:notesTextViewPr>
    <p:cViewPr>
      <p:scale>
        <a:sx n="100" d="100"/>
        <a:sy n="100" d="100"/>
      </p:scale>
      <p:origin x="0" y="0"/>
    </p:cViewPr>
  </p:notesTextViewPr>
  <p:sorterViewPr>
    <p:cViewPr>
      <p:scale>
        <a:sx n="50" d="100"/>
        <a:sy n="50" d="100"/>
      </p:scale>
      <p:origin x="0" y="-317"/>
    </p:cViewPr>
  </p:sorterViewPr>
  <p:notesViewPr>
    <p:cSldViewPr>
      <p:cViewPr varScale="1">
        <p:scale>
          <a:sx n="55" d="100"/>
          <a:sy n="55" d="100"/>
        </p:scale>
        <p:origin x="2438" y="0"/>
      </p:cViewPr>
      <p:guideLst>
        <p:guide orient="horz" pos="3024"/>
        <p:guide pos="2304"/>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FB22F61-4C8B-B5C7-7FF8-734708281074}"/>
              </a:ext>
            </a:extLst>
          </p:cNvPr>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20138" tIns="0" rIns="20138" bIns="0" numCol="1" anchor="t" anchorCtr="0" compatLnSpc="1">
            <a:prstTxWarp prst="textNoShape">
              <a:avLst/>
            </a:prstTxWarp>
          </a:bodyPr>
          <a:lstStyle>
            <a:lvl1pPr>
              <a:defRPr sz="1100" i="1">
                <a:latin typeface="Times New Roman" pitchFamily="18" charset="0"/>
              </a:defRPr>
            </a:lvl1pPr>
          </a:lstStyle>
          <a:p>
            <a:pPr>
              <a:defRPr/>
            </a:pPr>
            <a:endParaRPr lang="en-GB"/>
          </a:p>
        </p:txBody>
      </p:sp>
      <p:sp>
        <p:nvSpPr>
          <p:cNvPr id="3075" name="Rectangle 3">
            <a:extLst>
              <a:ext uri="{FF2B5EF4-FFF2-40B4-BE49-F238E27FC236}">
                <a16:creationId xmlns:a16="http://schemas.microsoft.com/office/drawing/2014/main" id="{C49CFB17-173F-6C1F-6388-7C75755ABEF6}"/>
              </a:ext>
            </a:extLst>
          </p:cNvPr>
          <p:cNvSpPr>
            <a:spLocks noGrp="1" noChangeArrowheads="1"/>
          </p:cNvSpPr>
          <p:nvPr>
            <p:ph type="dt" sz="quarter" idx="1"/>
          </p:nvPr>
        </p:nvSpPr>
        <p:spPr bwMode="auto">
          <a:xfrm>
            <a:off x="4145280" y="0"/>
            <a:ext cx="3169920" cy="480060"/>
          </a:xfrm>
          <a:prstGeom prst="rect">
            <a:avLst/>
          </a:prstGeom>
          <a:noFill/>
          <a:ln w="9525">
            <a:noFill/>
            <a:miter lim="800000"/>
            <a:headEnd/>
            <a:tailEnd/>
          </a:ln>
          <a:effectLst/>
        </p:spPr>
        <p:txBody>
          <a:bodyPr vert="horz" wrap="square" lIns="20138" tIns="0" rIns="20138" bIns="0" numCol="1" anchor="t" anchorCtr="0" compatLnSpc="1">
            <a:prstTxWarp prst="textNoShape">
              <a:avLst/>
            </a:prstTxWarp>
          </a:bodyPr>
          <a:lstStyle>
            <a:lvl1pPr algn="r">
              <a:defRPr sz="1100" i="1">
                <a:latin typeface="Times New Roman" pitchFamily="18" charset="0"/>
              </a:defRPr>
            </a:lvl1pPr>
          </a:lstStyle>
          <a:p>
            <a:pPr>
              <a:defRPr/>
            </a:pPr>
            <a:endParaRPr lang="en-GB"/>
          </a:p>
        </p:txBody>
      </p:sp>
      <p:sp>
        <p:nvSpPr>
          <p:cNvPr id="3076" name="Rectangle 4">
            <a:extLst>
              <a:ext uri="{FF2B5EF4-FFF2-40B4-BE49-F238E27FC236}">
                <a16:creationId xmlns:a16="http://schemas.microsoft.com/office/drawing/2014/main" id="{94101655-03FB-0447-1FAE-AE68434AFBD0}"/>
              </a:ext>
            </a:extLst>
          </p:cNvPr>
          <p:cNvSpPr>
            <a:spLocks noGrp="1" noChangeArrowheads="1"/>
          </p:cNvSpPr>
          <p:nvPr>
            <p:ph type="ftr" sz="quarter" idx="2"/>
          </p:nvPr>
        </p:nvSpPr>
        <p:spPr bwMode="auto">
          <a:xfrm>
            <a:off x="0" y="9121140"/>
            <a:ext cx="3169920" cy="480060"/>
          </a:xfrm>
          <a:prstGeom prst="rect">
            <a:avLst/>
          </a:prstGeom>
          <a:noFill/>
          <a:ln w="9525">
            <a:noFill/>
            <a:miter lim="800000"/>
            <a:headEnd/>
            <a:tailEnd/>
          </a:ln>
          <a:effectLst/>
        </p:spPr>
        <p:txBody>
          <a:bodyPr vert="horz" wrap="square" lIns="20138" tIns="0" rIns="20138" bIns="0" numCol="1" anchor="b" anchorCtr="0" compatLnSpc="1">
            <a:prstTxWarp prst="textNoShape">
              <a:avLst/>
            </a:prstTxWarp>
          </a:bodyPr>
          <a:lstStyle>
            <a:lvl1pPr>
              <a:defRPr sz="1100" i="1">
                <a:latin typeface="Times New Roman" pitchFamily="18" charset="0"/>
              </a:defRPr>
            </a:lvl1pPr>
          </a:lstStyle>
          <a:p>
            <a:pPr>
              <a:defRPr/>
            </a:pPr>
            <a:endParaRPr lang="en-GB"/>
          </a:p>
        </p:txBody>
      </p:sp>
      <p:sp>
        <p:nvSpPr>
          <p:cNvPr id="3077" name="Rectangle 5">
            <a:extLst>
              <a:ext uri="{FF2B5EF4-FFF2-40B4-BE49-F238E27FC236}">
                <a16:creationId xmlns:a16="http://schemas.microsoft.com/office/drawing/2014/main" id="{089A8731-ED1B-FCEC-52E0-2DBB35A235BA}"/>
              </a:ext>
            </a:extLst>
          </p:cNvPr>
          <p:cNvSpPr>
            <a:spLocks noGrp="1" noChangeArrowheads="1"/>
          </p:cNvSpPr>
          <p:nvPr>
            <p:ph type="sldNum" sz="quarter" idx="3"/>
          </p:nvPr>
        </p:nvSpPr>
        <p:spPr bwMode="auto">
          <a:xfrm>
            <a:off x="4145280" y="9121140"/>
            <a:ext cx="3169920" cy="480060"/>
          </a:xfrm>
          <a:prstGeom prst="rect">
            <a:avLst/>
          </a:prstGeom>
          <a:noFill/>
          <a:ln w="9525">
            <a:noFill/>
            <a:miter lim="800000"/>
            <a:headEnd/>
            <a:tailEnd/>
          </a:ln>
          <a:effectLst/>
        </p:spPr>
        <p:txBody>
          <a:bodyPr vert="horz" wrap="square" lIns="20138" tIns="0" rIns="20138" bIns="0" numCol="1" anchor="b" anchorCtr="0" compatLnSpc="1">
            <a:prstTxWarp prst="textNoShape">
              <a:avLst/>
            </a:prstTxWarp>
          </a:bodyPr>
          <a:lstStyle>
            <a:lvl1pPr algn="r">
              <a:defRPr sz="1100" i="1">
                <a:latin typeface="Times New Roman" panose="02020603050405020304" pitchFamily="18" charset="0"/>
              </a:defRPr>
            </a:lvl1pPr>
          </a:lstStyle>
          <a:p>
            <a:fld id="{82EB749E-83BD-449B-90B7-562BAAB9B2C5}"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9084D09-C915-405A-F70D-01B182376632}"/>
              </a:ext>
            </a:extLst>
          </p:cNvPr>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20138" tIns="0" rIns="20138" bIns="0" numCol="1" anchor="t" anchorCtr="0" compatLnSpc="1">
            <a:prstTxWarp prst="textNoShape">
              <a:avLst/>
            </a:prstTxWarp>
          </a:bodyPr>
          <a:lstStyle>
            <a:lvl1pPr>
              <a:defRPr sz="1100" i="1">
                <a:latin typeface="Times New Roman" pitchFamily="18" charset="0"/>
              </a:defRPr>
            </a:lvl1pPr>
          </a:lstStyle>
          <a:p>
            <a:pPr>
              <a:defRPr/>
            </a:pPr>
            <a:endParaRPr lang="en-GB"/>
          </a:p>
        </p:txBody>
      </p:sp>
      <p:sp>
        <p:nvSpPr>
          <p:cNvPr id="2051" name="Rectangle 3">
            <a:extLst>
              <a:ext uri="{FF2B5EF4-FFF2-40B4-BE49-F238E27FC236}">
                <a16:creationId xmlns:a16="http://schemas.microsoft.com/office/drawing/2014/main" id="{5D2B2264-3DED-3B3F-18D0-5F808D6B4833}"/>
              </a:ext>
            </a:extLst>
          </p:cNvPr>
          <p:cNvSpPr>
            <a:spLocks noGrp="1" noChangeArrowheads="1"/>
          </p:cNvSpPr>
          <p:nvPr>
            <p:ph type="dt" idx="1"/>
          </p:nvPr>
        </p:nvSpPr>
        <p:spPr bwMode="auto">
          <a:xfrm>
            <a:off x="4145280" y="0"/>
            <a:ext cx="3169920" cy="480060"/>
          </a:xfrm>
          <a:prstGeom prst="rect">
            <a:avLst/>
          </a:prstGeom>
          <a:noFill/>
          <a:ln w="9525">
            <a:noFill/>
            <a:miter lim="800000"/>
            <a:headEnd/>
            <a:tailEnd/>
          </a:ln>
          <a:effectLst/>
        </p:spPr>
        <p:txBody>
          <a:bodyPr vert="horz" wrap="square" lIns="20138" tIns="0" rIns="20138" bIns="0" numCol="1" anchor="t" anchorCtr="0" compatLnSpc="1">
            <a:prstTxWarp prst="textNoShape">
              <a:avLst/>
            </a:prstTxWarp>
          </a:bodyPr>
          <a:lstStyle>
            <a:lvl1pPr algn="r">
              <a:defRPr sz="1100" i="1">
                <a:latin typeface="Times New Roman" pitchFamily="18" charset="0"/>
              </a:defRPr>
            </a:lvl1pPr>
          </a:lstStyle>
          <a:p>
            <a:pPr>
              <a:defRPr/>
            </a:pPr>
            <a:endParaRPr lang="en-GB"/>
          </a:p>
        </p:txBody>
      </p:sp>
      <p:sp>
        <p:nvSpPr>
          <p:cNvPr id="23556" name="Rectangle 4">
            <a:extLst>
              <a:ext uri="{FF2B5EF4-FFF2-40B4-BE49-F238E27FC236}">
                <a16:creationId xmlns:a16="http://schemas.microsoft.com/office/drawing/2014/main" id="{065D5E9E-FED7-90D4-CB80-2689A2C645CA}"/>
              </a:ext>
            </a:extLst>
          </p:cNvPr>
          <p:cNvSpPr>
            <a:spLocks noGrp="1" noRot="1" noChangeAspect="1" noChangeArrowheads="1" noTextEdit="1"/>
          </p:cNvSpPr>
          <p:nvPr>
            <p:ph type="sldImg" idx="2"/>
          </p:nvPr>
        </p:nvSpPr>
        <p:spPr bwMode="auto">
          <a:xfrm>
            <a:off x="471488" y="727075"/>
            <a:ext cx="6375400" cy="3586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F8474620-746C-422A-3A1C-9832CA488A01}"/>
              </a:ext>
            </a:extLst>
          </p:cNvPr>
          <p:cNvSpPr>
            <a:spLocks noGrp="1" noChangeArrowheads="1"/>
          </p:cNvSpPr>
          <p:nvPr>
            <p:ph type="body" sz="quarter" idx="3"/>
          </p:nvPr>
        </p:nvSpPr>
        <p:spPr bwMode="auto">
          <a:xfrm>
            <a:off x="419946" y="4560570"/>
            <a:ext cx="6477001" cy="4320540"/>
          </a:xfrm>
          <a:prstGeom prst="rect">
            <a:avLst/>
          </a:prstGeom>
          <a:noFill/>
          <a:ln w="9525">
            <a:noFill/>
            <a:miter lim="800000"/>
            <a:headEnd/>
            <a:tailEnd/>
          </a:ln>
          <a:effectLst/>
        </p:spPr>
        <p:txBody>
          <a:bodyPr vert="horz" wrap="square" lIns="97332" tIns="48667" rIns="97332" bIns="48667" numCol="1" anchor="t" anchorCtr="0" compatLnSpc="1">
            <a:prstTxWarp prst="textNoShape">
              <a:avLst/>
            </a:prstTxWarp>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054" name="Rectangle 6">
            <a:extLst>
              <a:ext uri="{FF2B5EF4-FFF2-40B4-BE49-F238E27FC236}">
                <a16:creationId xmlns:a16="http://schemas.microsoft.com/office/drawing/2014/main" id="{F50ABEF7-391A-200B-9F74-ECDA33BFD053}"/>
              </a:ext>
            </a:extLst>
          </p:cNvPr>
          <p:cNvSpPr>
            <a:spLocks noGrp="1" noChangeArrowheads="1"/>
          </p:cNvSpPr>
          <p:nvPr>
            <p:ph type="ftr" sz="quarter" idx="4"/>
          </p:nvPr>
        </p:nvSpPr>
        <p:spPr bwMode="auto">
          <a:xfrm>
            <a:off x="0" y="9121140"/>
            <a:ext cx="3169920" cy="480060"/>
          </a:xfrm>
          <a:prstGeom prst="rect">
            <a:avLst/>
          </a:prstGeom>
          <a:noFill/>
          <a:ln w="9525">
            <a:noFill/>
            <a:miter lim="800000"/>
            <a:headEnd/>
            <a:tailEnd/>
          </a:ln>
          <a:effectLst/>
        </p:spPr>
        <p:txBody>
          <a:bodyPr vert="horz" wrap="square" lIns="20138" tIns="0" rIns="20138" bIns="0" numCol="1" anchor="b" anchorCtr="0" compatLnSpc="1">
            <a:prstTxWarp prst="textNoShape">
              <a:avLst/>
            </a:prstTxWarp>
          </a:bodyPr>
          <a:lstStyle>
            <a:lvl1pPr>
              <a:defRPr sz="1100" i="1">
                <a:latin typeface="Times New Roman" pitchFamily="18" charset="0"/>
              </a:defRPr>
            </a:lvl1pPr>
          </a:lstStyle>
          <a:p>
            <a:pPr>
              <a:defRPr/>
            </a:pPr>
            <a:endParaRPr lang="en-GB"/>
          </a:p>
        </p:txBody>
      </p:sp>
      <p:sp>
        <p:nvSpPr>
          <p:cNvPr id="2055" name="Rectangle 7">
            <a:extLst>
              <a:ext uri="{FF2B5EF4-FFF2-40B4-BE49-F238E27FC236}">
                <a16:creationId xmlns:a16="http://schemas.microsoft.com/office/drawing/2014/main" id="{DE5F77C7-B346-0DD1-CB99-D61D041B8D2E}"/>
              </a:ext>
            </a:extLst>
          </p:cNvPr>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a:effectLst/>
        </p:spPr>
        <p:txBody>
          <a:bodyPr vert="horz" wrap="square" lIns="20138" tIns="0" rIns="20138" bIns="0" numCol="1" anchor="b" anchorCtr="0" compatLnSpc="1">
            <a:prstTxWarp prst="textNoShape">
              <a:avLst/>
            </a:prstTxWarp>
          </a:bodyPr>
          <a:lstStyle>
            <a:lvl1pPr algn="r">
              <a:defRPr sz="1100" i="1">
                <a:latin typeface="Times New Roman" panose="02020603050405020304" pitchFamily="18" charset="0"/>
              </a:defRPr>
            </a:lvl1pPr>
          </a:lstStyle>
          <a:p>
            <a:fld id="{F49C4565-E093-4E96-8F92-A3EA1A6E638A}"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FA6F242D-CD70-47B3-E66E-D705E8617E4C}"/>
              </a:ext>
            </a:extLst>
          </p:cNvPr>
          <p:cNvSpPr>
            <a:spLocks noGrp="1" noRot="1" noChangeAspect="1" noChangeArrowheads="1" noTextEdit="1"/>
          </p:cNvSpPr>
          <p:nvPr>
            <p:ph type="sldImg"/>
          </p:nvPr>
        </p:nvSpPr>
        <p:spPr>
          <a:ln/>
        </p:spPr>
      </p:sp>
      <p:sp>
        <p:nvSpPr>
          <p:cNvPr id="5123" name="Notes Placeholder 2">
            <a:extLst>
              <a:ext uri="{FF2B5EF4-FFF2-40B4-BE49-F238E27FC236}">
                <a16:creationId xmlns:a16="http://schemas.microsoft.com/office/drawing/2014/main" id="{23FFD3CD-BA6D-A2E3-BBB4-97EE6D65787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900" dirty="0">
                <a:latin typeface="TimesNewRomanPSMT"/>
              </a:rPr>
              <a:t>Hi, and welcome back to Re-imagining Church, refreshed for 2022. I’m Tanya!</a:t>
            </a:r>
          </a:p>
          <a:p>
            <a:pPr algn="l"/>
            <a:r>
              <a:rPr lang="en-US" sz="1900" b="1" dirty="0">
                <a:latin typeface="TimesNewRomanPS-BoldMT"/>
              </a:rPr>
              <a:t>And I’m Annie. Before we go any farther, let’s begin with a moment of silence and then we’ll pray the prayer on the next slide together:</a:t>
            </a:r>
            <a:endParaRPr lang="en-CA" altLang="en-US" dirty="0"/>
          </a:p>
        </p:txBody>
      </p:sp>
      <p:sp>
        <p:nvSpPr>
          <p:cNvPr id="5124" name="Slide Number Placeholder 3">
            <a:extLst>
              <a:ext uri="{FF2B5EF4-FFF2-40B4-BE49-F238E27FC236}">
                <a16:creationId xmlns:a16="http://schemas.microsoft.com/office/drawing/2014/main" id="{C9D822B0-A6FC-854F-56CD-AA0A17ED8DB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anose="02020603050405020304" pitchFamily="18" charset="0"/>
              </a:defRPr>
            </a:lvl1pPr>
            <a:lvl2pPr marL="829004" indent="-318848">
              <a:spcBef>
                <a:spcPct val="30000"/>
              </a:spcBef>
              <a:defRPr sz="1300">
                <a:solidFill>
                  <a:schemeClr val="tx1"/>
                </a:solidFill>
                <a:latin typeface="Times New Roman" panose="02020603050405020304" pitchFamily="18" charset="0"/>
              </a:defRPr>
            </a:lvl2pPr>
            <a:lvl3pPr marL="1277070" indent="-255078">
              <a:spcBef>
                <a:spcPct val="30000"/>
              </a:spcBef>
              <a:defRPr sz="1300">
                <a:solidFill>
                  <a:schemeClr val="tx1"/>
                </a:solidFill>
                <a:latin typeface="Times New Roman" panose="02020603050405020304" pitchFamily="18" charset="0"/>
              </a:defRPr>
            </a:lvl3pPr>
            <a:lvl4pPr marL="1787226" indent="-255078">
              <a:spcBef>
                <a:spcPct val="30000"/>
              </a:spcBef>
              <a:defRPr sz="1300">
                <a:solidFill>
                  <a:schemeClr val="tx1"/>
                </a:solidFill>
                <a:latin typeface="Times New Roman" panose="02020603050405020304" pitchFamily="18" charset="0"/>
              </a:defRPr>
            </a:lvl4pPr>
            <a:lvl5pPr marL="2297383" indent="-255078">
              <a:spcBef>
                <a:spcPct val="30000"/>
              </a:spcBef>
              <a:defRPr sz="1300">
                <a:solidFill>
                  <a:schemeClr val="tx1"/>
                </a:solidFill>
                <a:latin typeface="Times New Roman" panose="02020603050405020304" pitchFamily="18" charset="0"/>
              </a:defRPr>
            </a:lvl5pPr>
            <a:lvl6pPr marL="2780689" indent="-255078" eaLnBrk="0" fontAlgn="base" hangingPunct="0">
              <a:spcBef>
                <a:spcPct val="30000"/>
              </a:spcBef>
              <a:spcAft>
                <a:spcPct val="0"/>
              </a:spcAft>
              <a:defRPr sz="1300">
                <a:solidFill>
                  <a:schemeClr val="tx1"/>
                </a:solidFill>
                <a:latin typeface="Times New Roman" panose="02020603050405020304" pitchFamily="18" charset="0"/>
              </a:defRPr>
            </a:lvl6pPr>
            <a:lvl7pPr marL="3263995" indent="-255078" eaLnBrk="0" fontAlgn="base" hangingPunct="0">
              <a:spcBef>
                <a:spcPct val="30000"/>
              </a:spcBef>
              <a:spcAft>
                <a:spcPct val="0"/>
              </a:spcAft>
              <a:defRPr sz="1300">
                <a:solidFill>
                  <a:schemeClr val="tx1"/>
                </a:solidFill>
                <a:latin typeface="Times New Roman" panose="02020603050405020304" pitchFamily="18" charset="0"/>
              </a:defRPr>
            </a:lvl7pPr>
            <a:lvl8pPr marL="3747301" indent="-255078" eaLnBrk="0" fontAlgn="base" hangingPunct="0">
              <a:spcBef>
                <a:spcPct val="30000"/>
              </a:spcBef>
              <a:spcAft>
                <a:spcPct val="0"/>
              </a:spcAft>
              <a:defRPr sz="1300">
                <a:solidFill>
                  <a:schemeClr val="tx1"/>
                </a:solidFill>
                <a:latin typeface="Times New Roman" panose="02020603050405020304" pitchFamily="18" charset="0"/>
              </a:defRPr>
            </a:lvl8pPr>
            <a:lvl9pPr marL="4230607" indent="-255078" eaLnBrk="0" fontAlgn="base" hangingPunct="0">
              <a:spcBef>
                <a:spcPct val="30000"/>
              </a:spcBef>
              <a:spcAft>
                <a:spcPct val="0"/>
              </a:spcAft>
              <a:defRPr sz="1300">
                <a:solidFill>
                  <a:schemeClr val="tx1"/>
                </a:solidFill>
                <a:latin typeface="Times New Roman" panose="02020603050405020304" pitchFamily="18" charset="0"/>
              </a:defRPr>
            </a:lvl9pPr>
          </a:lstStyle>
          <a:p>
            <a:pPr>
              <a:spcBef>
                <a:spcPct val="0"/>
              </a:spcBef>
            </a:pPr>
            <a:fld id="{4F0CEB43-F5E1-434A-91AE-1055492FF232}" type="slidenum">
              <a:rPr lang="en-GB" altLang="en-US" sz="1100"/>
              <a:pPr>
                <a:spcBef>
                  <a:spcPct val="0"/>
                </a:spcBef>
              </a:pPr>
              <a:t>1</a:t>
            </a:fld>
            <a:endParaRPr lang="en-GB" altLang="en-US" sz="11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2</a:t>
            </a:fld>
            <a:endParaRPr lang="en-GB" altLang="en-US"/>
          </a:p>
        </p:txBody>
      </p:sp>
    </p:spTree>
    <p:extLst>
      <p:ext uri="{BB962C8B-B14F-4D97-AF65-F5344CB8AC3E}">
        <p14:creationId xmlns:p14="http://schemas.microsoft.com/office/powerpoint/2010/main" val="1276620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31C7B00-D5C1-65AF-8388-062F8741C066}"/>
              </a:ext>
            </a:extLst>
          </p:cNvPr>
          <p:cNvSpPr>
            <a:spLocks noGrp="1" noRot="1" noChangeAspect="1" noChangeArrowheads="1" noTextEdit="1"/>
          </p:cNvSpPr>
          <p:nvPr>
            <p:ph type="sldImg"/>
          </p:nvPr>
        </p:nvSpPr>
        <p:spPr>
          <a:ln/>
        </p:spPr>
      </p:sp>
      <p:sp>
        <p:nvSpPr>
          <p:cNvPr id="7171" name="Notes Placeholder 2">
            <a:extLst>
              <a:ext uri="{FF2B5EF4-FFF2-40B4-BE49-F238E27FC236}">
                <a16:creationId xmlns:a16="http://schemas.microsoft.com/office/drawing/2014/main" id="{DF0EF8FE-CBAE-7755-17BD-CD3C699F4543}"/>
              </a:ext>
            </a:extLst>
          </p:cNvPr>
          <p:cNvSpPr>
            <a:spLocks noGrp="1"/>
          </p:cNvSpPr>
          <p:nvPr>
            <p:ph type="body" idx="1"/>
          </p:nvPr>
        </p:nvSpPr>
        <p:spPr>
          <a:xfrm>
            <a:off x="419946" y="4560570"/>
            <a:ext cx="6477001" cy="48485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900" b="1" dirty="0">
                <a:latin typeface="TimesNewRomanPS-BoldMT"/>
              </a:rPr>
              <a:t>Let’s begin by taking a minute to review where we’ve been so far.</a:t>
            </a:r>
          </a:p>
          <a:p>
            <a:pPr algn="l"/>
            <a:r>
              <a:rPr lang="en-US" sz="1900" dirty="0">
                <a:latin typeface="TimesNewRomanPSMT"/>
              </a:rPr>
              <a:t>In Session One, Brave New World?, we discussed our very rapid move to online worship, that over the past several decades churches have become less and less the </a:t>
            </a:r>
            <a:r>
              <a:rPr lang="en-US" sz="1900" dirty="0" err="1">
                <a:latin typeface="TimesNewRomanPSMT"/>
              </a:rPr>
              <a:t>centre</a:t>
            </a:r>
            <a:r>
              <a:rPr lang="en-US" sz="1900" dirty="0">
                <a:latin typeface="TimesNewRomanPSMT"/>
              </a:rPr>
              <a:t> of our communities, and the growing number of people in our communities who have no, or only a very limited, experience of “church”.</a:t>
            </a:r>
          </a:p>
          <a:p>
            <a:pPr algn="l"/>
            <a:r>
              <a:rPr lang="en-US" sz="1900" b="1" dirty="0">
                <a:latin typeface="TimesNewRomanPS-BoldMT"/>
              </a:rPr>
              <a:t>In Session Two, What in the World is God up to?, we suggested that the Gospel is the Good News that God has not given up on this world. Instead, God is at work through Jesus Christ to restore all that is broken or hurting or sinful - what Jesus calls “the renewal of all things”. In other words, bringing God’s Kingdom to life, here on earth.</a:t>
            </a:r>
            <a:endParaRPr lang="en-CA" altLang="en-US" sz="1100" dirty="0"/>
          </a:p>
        </p:txBody>
      </p:sp>
      <p:sp>
        <p:nvSpPr>
          <p:cNvPr id="7172" name="Slide Number Placeholder 3">
            <a:extLst>
              <a:ext uri="{FF2B5EF4-FFF2-40B4-BE49-F238E27FC236}">
                <a16:creationId xmlns:a16="http://schemas.microsoft.com/office/drawing/2014/main" id="{1DC5CDB4-27C8-1BA2-E909-88F4125DBD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anose="02020603050405020304" pitchFamily="18" charset="0"/>
              </a:defRPr>
            </a:lvl1pPr>
            <a:lvl2pPr marL="829004" indent="-318848">
              <a:spcBef>
                <a:spcPct val="30000"/>
              </a:spcBef>
              <a:defRPr sz="1300">
                <a:solidFill>
                  <a:schemeClr val="tx1"/>
                </a:solidFill>
                <a:latin typeface="Times New Roman" panose="02020603050405020304" pitchFamily="18" charset="0"/>
              </a:defRPr>
            </a:lvl2pPr>
            <a:lvl3pPr marL="1277070" indent="-255078">
              <a:spcBef>
                <a:spcPct val="30000"/>
              </a:spcBef>
              <a:defRPr sz="1300">
                <a:solidFill>
                  <a:schemeClr val="tx1"/>
                </a:solidFill>
                <a:latin typeface="Times New Roman" panose="02020603050405020304" pitchFamily="18" charset="0"/>
              </a:defRPr>
            </a:lvl3pPr>
            <a:lvl4pPr marL="1787226" indent="-255078">
              <a:spcBef>
                <a:spcPct val="30000"/>
              </a:spcBef>
              <a:defRPr sz="1300">
                <a:solidFill>
                  <a:schemeClr val="tx1"/>
                </a:solidFill>
                <a:latin typeface="Times New Roman" panose="02020603050405020304" pitchFamily="18" charset="0"/>
              </a:defRPr>
            </a:lvl4pPr>
            <a:lvl5pPr marL="2297383" indent="-255078">
              <a:spcBef>
                <a:spcPct val="30000"/>
              </a:spcBef>
              <a:defRPr sz="1300">
                <a:solidFill>
                  <a:schemeClr val="tx1"/>
                </a:solidFill>
                <a:latin typeface="Times New Roman" panose="02020603050405020304" pitchFamily="18" charset="0"/>
              </a:defRPr>
            </a:lvl5pPr>
            <a:lvl6pPr marL="2780689" indent="-255078" eaLnBrk="0" fontAlgn="base" hangingPunct="0">
              <a:spcBef>
                <a:spcPct val="30000"/>
              </a:spcBef>
              <a:spcAft>
                <a:spcPct val="0"/>
              </a:spcAft>
              <a:defRPr sz="1300">
                <a:solidFill>
                  <a:schemeClr val="tx1"/>
                </a:solidFill>
                <a:latin typeface="Times New Roman" panose="02020603050405020304" pitchFamily="18" charset="0"/>
              </a:defRPr>
            </a:lvl6pPr>
            <a:lvl7pPr marL="3263995" indent="-255078" eaLnBrk="0" fontAlgn="base" hangingPunct="0">
              <a:spcBef>
                <a:spcPct val="30000"/>
              </a:spcBef>
              <a:spcAft>
                <a:spcPct val="0"/>
              </a:spcAft>
              <a:defRPr sz="1300">
                <a:solidFill>
                  <a:schemeClr val="tx1"/>
                </a:solidFill>
                <a:latin typeface="Times New Roman" panose="02020603050405020304" pitchFamily="18" charset="0"/>
              </a:defRPr>
            </a:lvl7pPr>
            <a:lvl8pPr marL="3747301" indent="-255078" eaLnBrk="0" fontAlgn="base" hangingPunct="0">
              <a:spcBef>
                <a:spcPct val="30000"/>
              </a:spcBef>
              <a:spcAft>
                <a:spcPct val="0"/>
              </a:spcAft>
              <a:defRPr sz="1300">
                <a:solidFill>
                  <a:schemeClr val="tx1"/>
                </a:solidFill>
                <a:latin typeface="Times New Roman" panose="02020603050405020304" pitchFamily="18" charset="0"/>
              </a:defRPr>
            </a:lvl8pPr>
            <a:lvl9pPr marL="4230607" indent="-255078" eaLnBrk="0" fontAlgn="base" hangingPunct="0">
              <a:spcBef>
                <a:spcPct val="30000"/>
              </a:spcBef>
              <a:spcAft>
                <a:spcPct val="0"/>
              </a:spcAft>
              <a:defRPr sz="1300">
                <a:solidFill>
                  <a:schemeClr val="tx1"/>
                </a:solidFill>
                <a:latin typeface="Times New Roman" panose="02020603050405020304" pitchFamily="18" charset="0"/>
              </a:defRPr>
            </a:lvl9pPr>
          </a:lstStyle>
          <a:p>
            <a:pPr>
              <a:spcBef>
                <a:spcPct val="0"/>
              </a:spcBef>
            </a:pPr>
            <a:fld id="{609B83A8-3986-4116-8303-62CEBA8FA92C}" type="slidenum">
              <a:rPr lang="en-GB" altLang="en-US" sz="1100"/>
              <a:pPr>
                <a:spcBef>
                  <a:spcPct val="0"/>
                </a:spcBef>
              </a:pPr>
              <a:t>3</a:t>
            </a:fld>
            <a:endParaRPr lang="en-GB" altLang="en-US" sz="11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TimesNewRomanPSMT"/>
              </a:rPr>
              <a:t>Last week’s topic was </a:t>
            </a:r>
            <a:r>
              <a:rPr lang="en-US" sz="1900" i="1" dirty="0"/>
              <a:t>The School of Jesus</a:t>
            </a:r>
            <a:r>
              <a:rPr lang="en-US" sz="1900" dirty="0">
                <a:latin typeface="TimesNewRomanPSMT"/>
              </a:rPr>
              <a:t>, and what it means to live as an apprentice of Jesus, learning to do the work of the Kingdom of God. We also talked about evangelism, and we suggested as a definition that evangelism is “co-operating with the Holy Spirit to help people take steps towards being apprentices of Jesus”. In other words, giving others the opportunity to become disciples and play their part </a:t>
            </a:r>
            <a:r>
              <a:rPr lang="en-CA" sz="1900" dirty="0">
                <a:latin typeface="TimesNewRomanPSMT"/>
              </a:rPr>
              <a:t>in God’s work.</a:t>
            </a:r>
          </a:p>
          <a:p>
            <a:pPr algn="l"/>
            <a:r>
              <a:rPr lang="en-US" sz="1900" dirty="0">
                <a:latin typeface="TimesNewRomanPSMT"/>
              </a:rPr>
              <a:t>In this session we want to look more closely at what it means to be church in our </a:t>
            </a:r>
            <a:r>
              <a:rPr lang="en-CA" sz="1900" dirty="0">
                <a:latin typeface="TimesNewRomanPSMT"/>
              </a:rPr>
              <a:t>changing culture.</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4</a:t>
            </a:fld>
            <a:endParaRPr lang="en-GB" altLang="en-US"/>
          </a:p>
        </p:txBody>
      </p:sp>
    </p:spTree>
    <p:extLst>
      <p:ext uri="{BB962C8B-B14F-4D97-AF65-F5344CB8AC3E}">
        <p14:creationId xmlns:p14="http://schemas.microsoft.com/office/powerpoint/2010/main" val="1750179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BB00D57D-885F-69A3-892D-E39BD5E362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5372" indent="-302066">
              <a:defRPr>
                <a:solidFill>
                  <a:schemeClr val="tx1"/>
                </a:solidFill>
                <a:latin typeface="Arial" panose="020B0604020202020204" pitchFamily="34" charset="0"/>
              </a:defRPr>
            </a:lvl2pPr>
            <a:lvl3pPr marL="1208265" indent="-241653">
              <a:defRPr>
                <a:solidFill>
                  <a:schemeClr val="tx1"/>
                </a:solidFill>
                <a:latin typeface="Arial" panose="020B0604020202020204" pitchFamily="34" charset="0"/>
              </a:defRPr>
            </a:lvl3pPr>
            <a:lvl4pPr marL="1691571" indent="-241653">
              <a:defRPr>
                <a:solidFill>
                  <a:schemeClr val="tx1"/>
                </a:solidFill>
                <a:latin typeface="Arial" panose="020B0604020202020204" pitchFamily="34" charset="0"/>
              </a:defRPr>
            </a:lvl4pPr>
            <a:lvl5pPr marL="2174878" indent="-241653">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fld id="{5631C032-B4C6-44B8-ABFA-4CDD146739FB}" type="slidenum">
              <a:rPr lang="en-GB" altLang="en-US">
                <a:latin typeface="Times New Roman" panose="02020603050405020304" pitchFamily="18" charset="0"/>
              </a:rPr>
              <a:pPr/>
              <a:t>5</a:t>
            </a:fld>
            <a:endParaRPr lang="en-GB" altLang="en-US">
              <a:latin typeface="Times New Roman" panose="02020603050405020304" pitchFamily="18" charset="0"/>
            </a:endParaRPr>
          </a:p>
        </p:txBody>
      </p:sp>
      <p:sp>
        <p:nvSpPr>
          <p:cNvPr id="25603" name="Rectangle 2">
            <a:extLst>
              <a:ext uri="{FF2B5EF4-FFF2-40B4-BE49-F238E27FC236}">
                <a16:creationId xmlns:a16="http://schemas.microsoft.com/office/drawing/2014/main" id="{E9BC8B7E-AB94-26AD-3051-35B8E6C0310A}"/>
              </a:ext>
            </a:extLst>
          </p:cNvPr>
          <p:cNvSpPr>
            <a:spLocks noGrp="1" noRot="1" noChangeAspect="1" noChangeArrowheads="1" noTextEdit="1"/>
          </p:cNvSpPr>
          <p:nvPr>
            <p:ph type="sldImg"/>
          </p:nvPr>
        </p:nvSpPr>
        <p:spPr>
          <a:xfrm>
            <a:off x="471488" y="727075"/>
            <a:ext cx="6375400" cy="3586163"/>
          </a:xfrm>
          <a:solidFill>
            <a:srgbClr val="FFFFFF"/>
          </a:solidFill>
          <a:ln/>
        </p:spPr>
      </p:sp>
      <p:sp>
        <p:nvSpPr>
          <p:cNvPr id="25604" name="Rectangle 3">
            <a:extLst>
              <a:ext uri="{FF2B5EF4-FFF2-40B4-BE49-F238E27FC236}">
                <a16:creationId xmlns:a16="http://schemas.microsoft.com/office/drawing/2014/main" id="{D36B8731-C187-407F-6563-D95C91DED6E7}"/>
              </a:ext>
            </a:extLst>
          </p:cNvPr>
          <p:cNvSpPr>
            <a:spLocks noGrp="1" noChangeArrowheads="1"/>
          </p:cNvSpPr>
          <p:nvPr>
            <p:ph type="body" idx="1"/>
          </p:nvPr>
        </p:nvSpPr>
        <p:spPr>
          <a:xfrm>
            <a:off x="419946" y="4560570"/>
            <a:ext cx="6477001" cy="4320540"/>
          </a:xfrm>
          <a:solidFill>
            <a:srgbClr val="FFFFFF"/>
          </a:solidFill>
          <a:ln>
            <a:noFill/>
          </a:ln>
        </p:spPr>
        <p:txBody>
          <a:bodyPr/>
          <a:lstStyle/>
          <a:p>
            <a:pPr algn="l"/>
            <a:r>
              <a:rPr lang="en-US" sz="1700" dirty="0">
                <a:latin typeface="TimesNewRomanPSMT"/>
              </a:rPr>
              <a:t>You will be familiar by now with Rowan Williams’ phrase, “the mixed economy.” This is shorthand for saying that our culture increasingly needs different kinds of </a:t>
            </a:r>
            <a:r>
              <a:rPr lang="en-CA" sz="1700" dirty="0">
                <a:latin typeface="TimesNewRomanPSMT"/>
              </a:rPr>
              <a:t>church.</a:t>
            </a:r>
          </a:p>
          <a:p>
            <a:pPr algn="l"/>
            <a:r>
              <a:rPr lang="en-US" sz="1700" dirty="0">
                <a:latin typeface="TimesNewRomanPSMT"/>
              </a:rPr>
              <a:t>There is an important place for “inherited churches” - churches that have been around a long time, are well-established, and have lots of potential. For them the challenge is to become missional, and use their resources to reach out to those not </a:t>
            </a:r>
            <a:r>
              <a:rPr lang="en-CA" sz="1700" dirty="0">
                <a:latin typeface="TimesNewRomanPSMT"/>
              </a:rPr>
              <a:t>presently involved in church.</a:t>
            </a:r>
          </a:p>
          <a:p>
            <a:pPr algn="l"/>
            <a:r>
              <a:rPr lang="en-US" sz="1700" b="1" dirty="0">
                <a:latin typeface="TimesNewRomanPS-BoldMT"/>
              </a:rPr>
              <a:t>But there are many people - perhaps the majority of the de-churched and unchurched - who will never relate to traditional church because it simply isn’t part of their culture. So alongside helping inherited churches, we will ALSO have to explore different ways of doing and being church to connect with them. These are the so-called “fresh expressions of church.”</a:t>
            </a:r>
          </a:p>
          <a:p>
            <a:pPr algn="l"/>
            <a:r>
              <a:rPr lang="en-US" sz="1700" b="1" dirty="0">
                <a:latin typeface="TimesNewRomanPSMT"/>
              </a:rPr>
              <a:t>Hence the title of tonight’s session: Changing World, Changing Church</a:t>
            </a:r>
            <a:endParaRPr lang="en-US" altLang="en-US" b="1"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9946" y="4560570"/>
            <a:ext cx="6477001" cy="4320540"/>
          </a:xfrm>
        </p:spPr>
        <p:txBody>
          <a:bodyPr/>
          <a:lstStyle/>
          <a:p>
            <a:pPr algn="l"/>
            <a:r>
              <a:rPr lang="en-US" sz="1900" b="1" dirty="0">
                <a:latin typeface="TimesNewRomanPS-BoldMT"/>
              </a:rPr>
              <a:t>The questions we’re going to consider tonight are:</a:t>
            </a:r>
          </a:p>
          <a:p>
            <a:pPr algn="l"/>
            <a:r>
              <a:rPr lang="en-US" sz="1900" b="1" dirty="0">
                <a:latin typeface="TimesNewRomanPS-BoldMT"/>
              </a:rPr>
              <a:t>How far can we change the church to suit people’s culture?</a:t>
            </a:r>
          </a:p>
          <a:p>
            <a:pPr algn="l"/>
            <a:r>
              <a:rPr lang="en-US" sz="1900" b="1" dirty="0">
                <a:latin typeface="TimesNewRomanPS-BoldMT"/>
              </a:rPr>
              <a:t>When does it stop being church?</a:t>
            </a:r>
          </a:p>
          <a:p>
            <a:pPr algn="l"/>
            <a:r>
              <a:rPr lang="en-US" sz="1900" b="1" dirty="0">
                <a:latin typeface="TimesNewRomanPS-BoldMT"/>
              </a:rPr>
              <a:t>Any church that has more than one service has already begun to adapt to people’s culture. Some prefer the quiet 8 o’clock service with the old Prayer Book while others prefer the lively family service at 11 a.m. For others a midweek Eucharist suits their busy lifestyle better than Sundays. But how far can this </a:t>
            </a:r>
            <a:r>
              <a:rPr lang="en-CA" sz="1900" b="1" dirty="0">
                <a:latin typeface="TimesNewRomanPS-BoldMT"/>
              </a:rPr>
              <a:t>kind of adaptation go?</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6</a:t>
            </a:fld>
            <a:endParaRPr lang="en-GB" altLang="en-US"/>
          </a:p>
        </p:txBody>
      </p:sp>
    </p:spTree>
    <p:extLst>
      <p:ext uri="{BB962C8B-B14F-4D97-AF65-F5344CB8AC3E}">
        <p14:creationId xmlns:p14="http://schemas.microsoft.com/office/powerpoint/2010/main" val="2400931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104B6D3F-9145-2C5E-6B47-2EAD114281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5372" indent="-302066">
              <a:defRPr>
                <a:solidFill>
                  <a:schemeClr val="tx1"/>
                </a:solidFill>
                <a:latin typeface="Arial" panose="020B0604020202020204" pitchFamily="34" charset="0"/>
              </a:defRPr>
            </a:lvl2pPr>
            <a:lvl3pPr marL="1208265" indent="-241653">
              <a:defRPr>
                <a:solidFill>
                  <a:schemeClr val="tx1"/>
                </a:solidFill>
                <a:latin typeface="Arial" panose="020B0604020202020204" pitchFamily="34" charset="0"/>
              </a:defRPr>
            </a:lvl3pPr>
            <a:lvl4pPr marL="1691571" indent="-241653">
              <a:defRPr>
                <a:solidFill>
                  <a:schemeClr val="tx1"/>
                </a:solidFill>
                <a:latin typeface="Arial" panose="020B0604020202020204" pitchFamily="34" charset="0"/>
              </a:defRPr>
            </a:lvl4pPr>
            <a:lvl5pPr marL="2174878" indent="-241653">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fld id="{85F8ED92-6BE5-4B64-816B-FE3CA66901B8}" type="slidenum">
              <a:rPr lang="en-GB" altLang="en-US">
                <a:latin typeface="Times New Roman" panose="02020603050405020304" pitchFamily="18" charset="0"/>
              </a:rPr>
              <a:pPr/>
              <a:t>7</a:t>
            </a:fld>
            <a:endParaRPr lang="en-GB" altLang="en-US">
              <a:latin typeface="Times New Roman" panose="02020603050405020304" pitchFamily="18" charset="0"/>
            </a:endParaRPr>
          </a:p>
        </p:txBody>
      </p:sp>
      <p:sp>
        <p:nvSpPr>
          <p:cNvPr id="27651" name="Rectangle 2">
            <a:extLst>
              <a:ext uri="{FF2B5EF4-FFF2-40B4-BE49-F238E27FC236}">
                <a16:creationId xmlns:a16="http://schemas.microsoft.com/office/drawing/2014/main" id="{404FF0B2-3425-B228-E91D-316A10A7415D}"/>
              </a:ext>
            </a:extLst>
          </p:cNvPr>
          <p:cNvSpPr>
            <a:spLocks noGrp="1" noRot="1" noChangeAspect="1" noChangeArrowheads="1" noTextEdit="1"/>
          </p:cNvSpPr>
          <p:nvPr>
            <p:ph type="sldImg"/>
          </p:nvPr>
        </p:nvSpPr>
        <p:spPr>
          <a:solidFill>
            <a:srgbClr val="FFFFFF"/>
          </a:solidFill>
          <a:ln/>
        </p:spPr>
      </p:sp>
      <p:sp>
        <p:nvSpPr>
          <p:cNvPr id="27652" name="Rectangle 3">
            <a:extLst>
              <a:ext uri="{FF2B5EF4-FFF2-40B4-BE49-F238E27FC236}">
                <a16:creationId xmlns:a16="http://schemas.microsoft.com/office/drawing/2014/main" id="{60304B4D-F645-73DD-8261-B07A4C1DDC59}"/>
              </a:ext>
            </a:extLst>
          </p:cNvPr>
          <p:cNvSpPr>
            <a:spLocks noGrp="1" noChangeArrowheads="1"/>
          </p:cNvSpPr>
          <p:nvPr>
            <p:ph type="body" idx="1"/>
          </p:nvPr>
        </p:nvSpPr>
        <p:spPr>
          <a:xfrm>
            <a:off x="419946" y="4560570"/>
            <a:ext cx="6477001" cy="4848542"/>
          </a:xfrm>
          <a:noFill/>
          <a:ln>
            <a:noFill/>
          </a:ln>
        </p:spPr>
        <p:txBody>
          <a:bodyPr/>
          <a:lstStyle/>
          <a:p>
            <a:pPr algn="l"/>
            <a:r>
              <a:rPr lang="en-US" sz="1400" dirty="0">
                <a:latin typeface="TimesNewRomanPSMT"/>
              </a:rPr>
              <a:t>As the beginning of an answer, we’re going to tell a story.</a:t>
            </a:r>
          </a:p>
          <a:p>
            <a:pPr algn="l"/>
            <a:r>
              <a:rPr lang="en-US" sz="1400" dirty="0">
                <a:latin typeface="TimesNewRomanPSMT"/>
              </a:rPr>
              <a:t>Vincent Donovan was a Roman Catholic missionary among the Maasai (Meh-sigh) in the 1960s and 1970s. This story is from his book, “The Missionary Letters of Vincent Donovan 1957-1973.” When he arrived in </a:t>
            </a:r>
            <a:r>
              <a:rPr lang="en-US" sz="1400" dirty="0" err="1">
                <a:latin typeface="TimesNewRomanPSMT"/>
              </a:rPr>
              <a:t>Maasailand</a:t>
            </a:r>
            <a:r>
              <a:rPr lang="en-US" sz="1400" dirty="0">
                <a:latin typeface="TimesNewRomanPSMT"/>
              </a:rPr>
              <a:t>, his missionary order had been operating schools and hospitals for some years, but there were no Maasai churches. He got permission from his bishop to go and offer to teach the people in the villages about Christian faith. Many villages were interested. Some said, “Who can refuse to talk about God?” Others asked, “If this is what you are interested in, why did it take you so long?” Donovan’s encounter with the Maasai caused him to rethink his understanding of Christianity and the Gospel and what it means to be </a:t>
            </a:r>
            <a:r>
              <a:rPr lang="en-CA" sz="1400" dirty="0">
                <a:latin typeface="TimesNewRomanPSMT"/>
              </a:rPr>
              <a:t>church.</a:t>
            </a:r>
          </a:p>
          <a:p>
            <a:pPr algn="l"/>
            <a:r>
              <a:rPr lang="en-US" sz="1400" b="1" dirty="0">
                <a:latin typeface="TimesNewRomanPS-BoldMT"/>
              </a:rPr>
              <a:t>At the end of a year of teaching and discussion, he asked the villagers if they wanted to become Christians and be </a:t>
            </a:r>
            <a:r>
              <a:rPr lang="en-US" sz="1400" b="1" dirty="0" err="1">
                <a:latin typeface="TimesNewRomanPS-BoldMT"/>
              </a:rPr>
              <a:t>baptised</a:t>
            </a:r>
            <a:r>
              <a:rPr lang="en-US" sz="1400" b="1" dirty="0">
                <a:latin typeface="TimesNewRomanPS-BoldMT"/>
              </a:rPr>
              <a:t>, and many agreed. However, his next problem was what it would mean for the Maasai to form churches. After all, they were a nomadic people, living in wooden huts, and most had no formal education. Where would they meet? How would they worship? And who would be their leaders? Fortunately, by this time Vatican II had happened, so at least they could do the Mass in their own language and not in Latin.</a:t>
            </a:r>
          </a:p>
          <a:p>
            <a:pPr algn="l"/>
            <a:r>
              <a:rPr lang="en-US" sz="1400" dirty="0">
                <a:latin typeface="TimesNewRomanPSMT"/>
              </a:rPr>
              <a:t>Donovan </a:t>
            </a:r>
            <a:r>
              <a:rPr lang="en-US" sz="1400" dirty="0" err="1">
                <a:latin typeface="TimesNewRomanPSMT"/>
              </a:rPr>
              <a:t>realised</a:t>
            </a:r>
            <a:r>
              <a:rPr lang="en-US" sz="1400" dirty="0">
                <a:latin typeface="TimesNewRomanPSMT"/>
              </a:rPr>
              <a:t> though, that a western-style church was not going to work for the </a:t>
            </a:r>
            <a:r>
              <a:rPr lang="en-CA" sz="1400" dirty="0">
                <a:latin typeface="TimesNewRomanPSMT"/>
              </a:rPr>
              <a:t>Maasai.</a:t>
            </a:r>
            <a:endParaRPr lang="en-US" altLang="en-US" sz="105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77111BB9-A901-8041-8A96-6A4063AD81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5372" indent="-302066">
              <a:defRPr>
                <a:solidFill>
                  <a:schemeClr val="tx1"/>
                </a:solidFill>
                <a:latin typeface="Arial" panose="020B0604020202020204" pitchFamily="34" charset="0"/>
              </a:defRPr>
            </a:lvl2pPr>
            <a:lvl3pPr marL="1208265" indent="-241653">
              <a:defRPr>
                <a:solidFill>
                  <a:schemeClr val="tx1"/>
                </a:solidFill>
                <a:latin typeface="Arial" panose="020B0604020202020204" pitchFamily="34" charset="0"/>
              </a:defRPr>
            </a:lvl3pPr>
            <a:lvl4pPr marL="1691571" indent="-241653">
              <a:defRPr>
                <a:solidFill>
                  <a:schemeClr val="tx1"/>
                </a:solidFill>
                <a:latin typeface="Arial" panose="020B0604020202020204" pitchFamily="34" charset="0"/>
              </a:defRPr>
            </a:lvl4pPr>
            <a:lvl5pPr marL="2174878" indent="-241653">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fld id="{6488AD90-22FC-4781-B6C5-BE19CDFBDCE4}" type="slidenum">
              <a:rPr lang="en-US" altLang="en-US">
                <a:latin typeface="Times New Roman" panose="02020603050405020304" pitchFamily="18" charset="0"/>
              </a:rPr>
              <a:pPr/>
              <a:t>8</a:t>
            </a:fld>
            <a:endParaRPr lang="en-US" altLang="en-US">
              <a:latin typeface="Times New Roman" panose="02020603050405020304" pitchFamily="18" charset="0"/>
            </a:endParaRPr>
          </a:p>
        </p:txBody>
      </p:sp>
      <p:sp>
        <p:nvSpPr>
          <p:cNvPr id="28675" name="Rectangle 2">
            <a:extLst>
              <a:ext uri="{FF2B5EF4-FFF2-40B4-BE49-F238E27FC236}">
                <a16:creationId xmlns:a16="http://schemas.microsoft.com/office/drawing/2014/main" id="{E0A5D3BB-0860-9F03-C839-8499E1406B8D}"/>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AAB7BCE5-FB40-1E21-B20A-6D95791F1A33}"/>
              </a:ext>
            </a:extLst>
          </p:cNvPr>
          <p:cNvSpPr>
            <a:spLocks noGrp="1" noChangeArrowheads="1"/>
          </p:cNvSpPr>
          <p:nvPr>
            <p:ph type="body" idx="1"/>
          </p:nvPr>
        </p:nvSpPr>
        <p:spPr>
          <a:xfrm>
            <a:off x="419946" y="4560570"/>
            <a:ext cx="6477001" cy="492775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Here is a description of a Maasai Mass from one of his fellow-missionaries, Pat Patten, where he tells of one of the ways that the Maasai began to live and worship as a Christian church. </a:t>
            </a:r>
          </a:p>
          <a:p>
            <a:pPr eaLnBrk="1" hangingPunct="1"/>
            <a:r>
              <a:rPr lang="en-US" altLang="en-US" b="1" dirty="0"/>
              <a:t>We would start in the evening when the cows were coming in and the elders would gather up green grass. Green grass is a really powerful symbol of forgiveness, and anyone holding green grass is saying, I’m OK with everybody around here. And if I’m not, I have to go to the person I’m not OK with and get things right.</a:t>
            </a:r>
          </a:p>
          <a:p>
            <a:pPr eaLnBrk="1" hangingPunct="1"/>
            <a:r>
              <a:rPr lang="en-US" altLang="en-US" b="1" dirty="0"/>
              <a:t>And so, as the cows were coming in the evening, people would gather the green grass and then, when the cows were milked and everybody was full and at ease, there’s a traditional song the women and men sing. They go in concentric circles, counter rotating, singing two different songs that blend fabulously. And then each woman brings a new piece of firewood. All the fires in the households are extinguished, and the warriors start a brand new fire by rubbing fire sticks together. </a:t>
            </a:r>
          </a:p>
          <a:p>
            <a:pPr eaLnBrk="1" hangingPunct="1"/>
            <a:r>
              <a:rPr lang="en-US" altLang="en-US" dirty="0"/>
              <a:t>And then people would start discussing in the group from the circle what Gospel story most touched them. And there would be some discussion and then kind of a consensus. And then someone would tell the Gospel story and they would tell what happened [in their lives]. And it was not always a success story, it would be sometimes, you know, “We should have been able to do this better,” or “It worked part-way.”</a:t>
            </a:r>
          </a:p>
          <a:p>
            <a:pPr eaLnBrk="1" hangingPunct="1"/>
            <a:r>
              <a:rPr lang="en-US" altLang="en-US" dirty="0"/>
              <a:t>They would finish with a Communion service, which was done on a cow skin, on which all of their special ceremonies are done, with the </a:t>
            </a:r>
            <a:r>
              <a:rPr lang="en-US" altLang="en-US" dirty="0" err="1"/>
              <a:t>olorika</a:t>
            </a:r>
            <a:r>
              <a:rPr lang="en-US" altLang="en-US" dirty="0"/>
              <a:t>, a kind of three-legged stool there, and a gourd filled with wine, and a half buffalo horn with bread on it and everyone would be signed with chalk in the form of a cross on their foreheads. For the Maasai, chalk is a sacred symbol of new birth, of initiation, of new beginnings, and in the evening in the firelight, you would see this vivid white on these black faces.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u="none" strike="noStrike" baseline="0" dirty="0">
                <a:latin typeface="TimesNewRomanPS-BoldMT"/>
              </a:rPr>
              <a:t>People would share the gourd and the buffalo horn and there would be interspersed the Maasai songs. I don’t know if you’ve heard the chant - they always kind of chant - there is always a verse and a refrain. Someone will lead and sing a verse and then everybody sings the response. And it’s a quick back and forth interaction in the singing, not longer, drawn-out verses, the way </a:t>
            </a:r>
            <a:r>
              <a:rPr lang="en-CA" b="1" i="0" u="none" strike="noStrike" baseline="0" dirty="0">
                <a:latin typeface="TimesNewRomanPS-BoldMT"/>
              </a:rPr>
              <a:t>we often have.</a:t>
            </a:r>
          </a:p>
          <a:p>
            <a:pPr algn="l"/>
            <a:r>
              <a:rPr lang="en-US" b="1" i="0" u="none" strike="noStrike" baseline="0" dirty="0">
                <a:latin typeface="TimesNewRomanPS-BoldMT"/>
              </a:rPr>
              <a:t>And then in the end, one of the people from the oldest age groups would stand up and take the fresh milk from a cow and gather up all the grass, put it in the gourd, and then sprinkle everybody heavily with milk as a sign of blessing. And then the women would each take a piece of wood from the new fire and take it back to their homes. Then we would stay there the night and leave in the morning.</a:t>
            </a:r>
          </a:p>
          <a:p>
            <a:pPr algn="l"/>
            <a:r>
              <a:rPr lang="en-US" b="1" i="0" u="none" strike="noStrike" baseline="0" dirty="0">
                <a:latin typeface="TimesNewRomanPS-BoldMT"/>
              </a:rPr>
              <a:t>What strikes you from this story? Take a few minutes and discuss this together in your groups.</a:t>
            </a:r>
          </a:p>
          <a:p>
            <a:pPr algn="l"/>
            <a:r>
              <a:rPr lang="en-CA" b="1" i="0" u="none" strike="noStrike" baseline="0" dirty="0">
                <a:latin typeface="TimesNewRomanPS-BoldMT"/>
              </a:rPr>
              <a:t>&lt;&lt;BREAK </a:t>
            </a:r>
            <a:r>
              <a:rPr lang="en-CA" b="1" i="0" u="none" strike="noStrike" baseline="0">
                <a:latin typeface="TimesNewRomanPS-BoldMT"/>
              </a:rPr>
              <a:t>OUT ROOMS – 10min&gt;&gt;</a:t>
            </a:r>
            <a:endParaRPr lang="en-CA" b="1" i="0" u="none" strike="noStrike" baseline="0" dirty="0">
              <a:latin typeface="TimesNewRomanPS-BoldMT"/>
            </a:endParaRPr>
          </a:p>
          <a:p>
            <a:pPr algn="l"/>
            <a:r>
              <a:rPr lang="en-US" b="0" i="0" u="none" strike="noStrike" baseline="0" dirty="0">
                <a:latin typeface="TimesNewRomanPSMT"/>
              </a:rPr>
              <a:t>The technical term for what Pat Patten describes here is “enculturation” - translating the Gospel into the life of a particular culture. In fact, this is not unique or even new: enculturation has always happened, as the Gospel has attracted people in a new culture, and for centuries churches have met in homes, in the catacombs, under trees, and in pubs, coffee shops and cinemas.</a:t>
            </a:r>
            <a:endParaRPr lang="en-CA" sz="1100" dirty="0"/>
          </a:p>
        </p:txBody>
      </p:sp>
      <p:sp>
        <p:nvSpPr>
          <p:cNvPr id="4" name="Slide Number Placeholder 3"/>
          <p:cNvSpPr>
            <a:spLocks noGrp="1"/>
          </p:cNvSpPr>
          <p:nvPr>
            <p:ph type="sldNum" sz="quarter" idx="5"/>
          </p:nvPr>
        </p:nvSpPr>
        <p:spPr/>
        <p:txBody>
          <a:bodyPr/>
          <a:lstStyle/>
          <a:p>
            <a:r>
              <a:rPr lang="en-GB" altLang="en-US" dirty="0"/>
              <a:t> </a:t>
            </a:r>
            <a:fld id="{F49C4565-E093-4E96-8F92-A3EA1A6E638A}" type="slidenum">
              <a:rPr lang="en-GB" altLang="en-US" smtClean="0"/>
              <a:pPr/>
              <a:t>9</a:t>
            </a:fld>
            <a:endParaRPr lang="en-GB" altLang="en-US" dirty="0"/>
          </a:p>
        </p:txBody>
      </p:sp>
    </p:spTree>
    <p:extLst>
      <p:ext uri="{BB962C8B-B14F-4D97-AF65-F5344CB8AC3E}">
        <p14:creationId xmlns:p14="http://schemas.microsoft.com/office/powerpoint/2010/main" val="494938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88628E32-DF45-E3C2-8707-4688153937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5372" indent="-302066">
              <a:defRPr>
                <a:solidFill>
                  <a:schemeClr val="tx1"/>
                </a:solidFill>
                <a:latin typeface="Arial" panose="020B0604020202020204" pitchFamily="34" charset="0"/>
              </a:defRPr>
            </a:lvl2pPr>
            <a:lvl3pPr marL="1208265" indent="-241653">
              <a:defRPr>
                <a:solidFill>
                  <a:schemeClr val="tx1"/>
                </a:solidFill>
                <a:latin typeface="Arial" panose="020B0604020202020204" pitchFamily="34" charset="0"/>
              </a:defRPr>
            </a:lvl3pPr>
            <a:lvl4pPr marL="1691571" indent="-241653">
              <a:defRPr>
                <a:solidFill>
                  <a:schemeClr val="tx1"/>
                </a:solidFill>
                <a:latin typeface="Arial" panose="020B0604020202020204" pitchFamily="34" charset="0"/>
              </a:defRPr>
            </a:lvl4pPr>
            <a:lvl5pPr marL="2174878" indent="-241653">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fld id="{848179A9-B951-44EC-823E-3E6DE7E7B070}" type="slidenum">
              <a:rPr lang="en-GB" altLang="en-US">
                <a:latin typeface="Times New Roman" panose="02020603050405020304" pitchFamily="18" charset="0"/>
              </a:rPr>
              <a:pPr/>
              <a:t>10</a:t>
            </a:fld>
            <a:endParaRPr lang="en-GB" altLang="en-US">
              <a:latin typeface="Times New Roman" panose="02020603050405020304" pitchFamily="18" charset="0"/>
            </a:endParaRPr>
          </a:p>
        </p:txBody>
      </p:sp>
      <p:sp>
        <p:nvSpPr>
          <p:cNvPr id="29699" name="Rectangle 2">
            <a:extLst>
              <a:ext uri="{FF2B5EF4-FFF2-40B4-BE49-F238E27FC236}">
                <a16:creationId xmlns:a16="http://schemas.microsoft.com/office/drawing/2014/main" id="{93668094-A7F8-B66D-8057-82642B0E4635}"/>
              </a:ext>
            </a:extLst>
          </p:cNvPr>
          <p:cNvSpPr>
            <a:spLocks noGrp="1" noRot="1" noChangeAspect="1" noChangeArrowheads="1" noTextEdit="1"/>
          </p:cNvSpPr>
          <p:nvPr>
            <p:ph type="sldImg"/>
          </p:nvPr>
        </p:nvSpPr>
        <p:spPr>
          <a:xfrm>
            <a:off x="471488" y="727075"/>
            <a:ext cx="6375400" cy="3586163"/>
          </a:xfrm>
          <a:solidFill>
            <a:srgbClr val="FFFFFF"/>
          </a:solidFill>
          <a:ln/>
        </p:spPr>
      </p:sp>
      <p:sp>
        <p:nvSpPr>
          <p:cNvPr id="29700" name="Rectangle 3">
            <a:extLst>
              <a:ext uri="{FF2B5EF4-FFF2-40B4-BE49-F238E27FC236}">
                <a16:creationId xmlns:a16="http://schemas.microsoft.com/office/drawing/2014/main" id="{6BAD295E-1356-9705-376A-AAFD1EEB4BE7}"/>
              </a:ext>
            </a:extLst>
          </p:cNvPr>
          <p:cNvSpPr>
            <a:spLocks noGrp="1" noChangeArrowheads="1"/>
          </p:cNvSpPr>
          <p:nvPr>
            <p:ph type="body" idx="1"/>
          </p:nvPr>
        </p:nvSpPr>
        <p:spPr>
          <a:noFill/>
          <a:ln>
            <a:noFill/>
          </a:ln>
        </p:spPr>
        <p:txBody>
          <a:bodyPr/>
          <a:lstStyle/>
          <a:p>
            <a:pPr algn="l"/>
            <a:r>
              <a:rPr lang="en-US" sz="1700" dirty="0">
                <a:latin typeface="TimesNewRomanPSMT"/>
              </a:rPr>
              <a:t>We can think of church this way: that the church is like water.</a:t>
            </a:r>
          </a:p>
          <a:p>
            <a:pPr algn="l"/>
            <a:r>
              <a:rPr lang="en-US" sz="1700" dirty="0">
                <a:latin typeface="TimesNewRomanPSMT"/>
              </a:rPr>
              <a:t>Pete Ward, a priest in the Church of England, has said, “The church must be like water - flexible, fluid, changeable.” Water is always H2O. It can’t be changed to </a:t>
            </a:r>
            <a:r>
              <a:rPr lang="pt-BR" sz="1700" dirty="0">
                <a:latin typeface="TimesNewRomanPSMT"/>
              </a:rPr>
              <a:t>H3O (which is Hydronium) or H2O2 (Hydrogen Peroxide) or H4O (Hydrogen- </a:t>
            </a:r>
            <a:r>
              <a:rPr lang="en-US" sz="1700" dirty="0">
                <a:latin typeface="TimesNewRomanPSMT"/>
              </a:rPr>
              <a:t>Bonded Water), or just Ho (Holmium) - those would be something else, and none of them are good for you, in fact they are quite poisonous!</a:t>
            </a:r>
          </a:p>
          <a:p>
            <a:pPr algn="l"/>
            <a:r>
              <a:rPr lang="en-US" sz="1700" dirty="0">
                <a:latin typeface="TimesNewRomanPS-BoldMT"/>
              </a:rPr>
              <a:t>However, just as water can be poured into different kinds of container, so church can be expressed uniquely in different cultural containers.</a:t>
            </a:r>
          </a:p>
          <a:p>
            <a:pPr algn="l"/>
            <a:r>
              <a:rPr lang="en-US" sz="1700" dirty="0">
                <a:latin typeface="TimesNewRomanPS-BoldMT"/>
              </a:rPr>
              <a:t>Look at these examples </a:t>
            </a:r>
            <a:r>
              <a:rPr lang="en-US" sz="1700" dirty="0">
                <a:latin typeface="TimesNewRomanPSMT"/>
              </a:rPr>
              <a:t>….</a:t>
            </a: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9946" y="4560570"/>
            <a:ext cx="6477001" cy="4920550"/>
          </a:xfrm>
        </p:spPr>
        <p:txBody>
          <a:bodyPr/>
          <a:lstStyle/>
          <a:p>
            <a:pPr algn="l"/>
            <a:r>
              <a:rPr lang="en-US" sz="1900" b="1" dirty="0">
                <a:latin typeface="TimesNewRomanPS-BoldMT"/>
              </a:rPr>
              <a:t>Someone might say, Oh, I’ve always drunk water out of crystal wine glasses.  They belonged to my grandmother, and I feel they remind me how precious </a:t>
            </a:r>
            <a:r>
              <a:rPr lang="en-CA" sz="1900" b="1" dirty="0">
                <a:latin typeface="TimesNewRomanPS-BoldMT"/>
              </a:rPr>
              <a:t>water is.</a:t>
            </a:r>
          </a:p>
          <a:p>
            <a:pPr algn="l"/>
            <a:r>
              <a:rPr lang="en-US" sz="1900" b="1" dirty="0">
                <a:latin typeface="TimesNewRomanPS-BoldMT"/>
              </a:rPr>
              <a:t>Someone else may say, But I’m on the road a lot, and I need to take my water with me. Don’t tell me I have to drink it out of a glass: I need a travel cup that </a:t>
            </a:r>
            <a:r>
              <a:rPr lang="en-CA" sz="1900" b="1" dirty="0">
                <a:latin typeface="TimesNewRomanPS-BoldMT"/>
              </a:rPr>
              <a:t>won’t spill or break.</a:t>
            </a:r>
          </a:p>
          <a:p>
            <a:pPr algn="l"/>
            <a:r>
              <a:rPr lang="en-US" sz="1900" dirty="0">
                <a:latin typeface="TimesNewRomanPSMT"/>
              </a:rPr>
              <a:t>A third person may say, Oh water. Sure. I used to drink that out of a sippy cup when I was little. But now I’ve grown up, I don’t really drink water anymore, I prefer tea </a:t>
            </a:r>
            <a:r>
              <a:rPr lang="en-CA" sz="1900" dirty="0">
                <a:latin typeface="TimesNewRomanPSMT"/>
              </a:rPr>
              <a:t>or fruit juice.</a:t>
            </a:r>
          </a:p>
          <a:p>
            <a:pPr algn="l"/>
            <a:r>
              <a:rPr lang="en-US" sz="1900" dirty="0">
                <a:latin typeface="TimesNewRomanPSMT"/>
              </a:rPr>
              <a:t>Someone else may not be able to afford a glass or a travel mug, so a cheap plastic cup will have to do.</a:t>
            </a:r>
          </a:p>
          <a:p>
            <a:pPr algn="l"/>
            <a:r>
              <a:rPr lang="en-US" sz="1900" b="1" dirty="0">
                <a:latin typeface="TimesNewRomanPS-BoldMT"/>
              </a:rPr>
              <a:t>And as for the flower vase . . . Well, you wouldn’t normally drink water out of it, but if you were stuck in the desert and dying of thirst, you might well drink out of a flower vase or anything else that was handy!</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11</a:t>
            </a:fld>
            <a:endParaRPr lang="en-GB" altLang="en-US"/>
          </a:p>
        </p:txBody>
      </p:sp>
    </p:spTree>
    <p:extLst>
      <p:ext uri="{BB962C8B-B14F-4D97-AF65-F5344CB8AC3E}">
        <p14:creationId xmlns:p14="http://schemas.microsoft.com/office/powerpoint/2010/main" val="1274288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TimesNewRomanPSMT"/>
              </a:rPr>
              <a:t>Of course, the trick is to know what is essential to church (what exactly is the </a:t>
            </a:r>
            <a:r>
              <a:rPr lang="en-CA" sz="1900" dirty="0">
                <a:latin typeface="TimesNewRomanPSMT"/>
              </a:rPr>
              <a:t>water), </a:t>
            </a:r>
            <a:r>
              <a:rPr lang="en-US" sz="1900" dirty="0">
                <a:latin typeface="TimesNewRomanPSMT"/>
              </a:rPr>
              <a:t>and what is changeable according to the culture (what is the container), and different churches have different answers to that question.</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12</a:t>
            </a:fld>
            <a:endParaRPr lang="en-GB" altLang="en-US"/>
          </a:p>
        </p:txBody>
      </p:sp>
    </p:spTree>
    <p:extLst>
      <p:ext uri="{BB962C8B-B14F-4D97-AF65-F5344CB8AC3E}">
        <p14:creationId xmlns:p14="http://schemas.microsoft.com/office/powerpoint/2010/main" val="1321803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TimesNewRomanPS-BoldMT"/>
              </a:rPr>
              <a:t>For some, having a building is essential to being a real church: but churches in Africa often can’t afford a building, so they meet under trees. Are they not a </a:t>
            </a:r>
            <a:r>
              <a:rPr lang="en-CA" sz="1900" b="1" dirty="0">
                <a:latin typeface="TimesNewRomanPS-BoldMT"/>
              </a:rPr>
              <a:t>real church?</a:t>
            </a:r>
          </a:p>
          <a:p>
            <a:pPr algn="l"/>
            <a:endParaRPr lang="en-CA" sz="1900" b="1" dirty="0">
              <a:latin typeface="TimesNewRomanPS-BoldMT"/>
            </a:endParaRPr>
          </a:p>
          <a:p>
            <a:pPr algn="l"/>
            <a:r>
              <a:rPr lang="en-CA" sz="1900" b="1" dirty="0">
                <a:latin typeface="TimesNewRomanPS-BoldMT"/>
              </a:rPr>
              <a:t>For some, a church building is a place where they experienced deep hurt, but they feel called to worship the divine, so they meet on a beach. Are they a “real” church?</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13</a:t>
            </a:fld>
            <a:endParaRPr lang="en-GB" altLang="en-US"/>
          </a:p>
        </p:txBody>
      </p:sp>
    </p:spTree>
    <p:extLst>
      <p:ext uri="{BB962C8B-B14F-4D97-AF65-F5344CB8AC3E}">
        <p14:creationId xmlns:p14="http://schemas.microsoft.com/office/powerpoint/2010/main" val="42137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TimesNewRomanPSMT"/>
              </a:rPr>
              <a:t>For others, having a pipe organ is essential: but I am told there was a turning point in the life of the church in the West Indies when the missionaries agreed that churches could use steel drums in worship. So are they not a real church?</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14</a:t>
            </a:fld>
            <a:endParaRPr lang="en-GB" altLang="en-US"/>
          </a:p>
        </p:txBody>
      </p:sp>
    </p:spTree>
    <p:extLst>
      <p:ext uri="{BB962C8B-B14F-4D97-AF65-F5344CB8AC3E}">
        <p14:creationId xmlns:p14="http://schemas.microsoft.com/office/powerpoint/2010/main" val="3813092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TimesNewRomanPS-BoldMT"/>
              </a:rPr>
              <a:t>The Salvation Army doesn’t have sacraments like baptism and communion, but they would say that practical compassion and social justice are more essential to being a church anyway. So is the Salvation Army a church?</a:t>
            </a:r>
          </a:p>
          <a:p>
            <a:pPr algn="l"/>
            <a:r>
              <a:rPr lang="en-US" sz="1900" dirty="0">
                <a:latin typeface="TimesNewRomanPSMT"/>
              </a:rPr>
              <a:t>In other churches, the form of worship may be very traditional, and the sacraments may be administered, but there is no interest in social justice, or in the needs of anyone outside the membership. So is that really a church?</a:t>
            </a:r>
          </a:p>
          <a:p>
            <a:pPr algn="l"/>
            <a:r>
              <a:rPr lang="en-US" sz="1900" b="1" dirty="0">
                <a:latin typeface="TimesNewRomanPS-BoldMT"/>
              </a:rPr>
              <a:t>Different denominations will draw that line in different places. Wherever we draw that line, however, the crucial questions are:</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15</a:t>
            </a:fld>
            <a:endParaRPr lang="en-GB" altLang="en-US"/>
          </a:p>
        </p:txBody>
      </p:sp>
    </p:spTree>
    <p:extLst>
      <p:ext uri="{BB962C8B-B14F-4D97-AF65-F5344CB8AC3E}">
        <p14:creationId xmlns:p14="http://schemas.microsoft.com/office/powerpoint/2010/main" val="586601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700" dirty="0">
                <a:latin typeface="TimesNewRomanPSMT"/>
              </a:rPr>
              <a:t>Are we willing to put the water of the Gospel in a new kind of container, if it will help some people to drink who can’t presently access any of the containers it’s in? </a:t>
            </a:r>
          </a:p>
          <a:p>
            <a:pPr algn="l"/>
            <a:r>
              <a:rPr lang="en-US" sz="1700" dirty="0">
                <a:latin typeface="TimesNewRomanPSMT"/>
              </a:rPr>
              <a:t>Might there be times when we confuse the container and the water?</a:t>
            </a:r>
          </a:p>
          <a:p>
            <a:pPr algn="l"/>
            <a:r>
              <a:rPr lang="en-US" sz="1700" b="1" dirty="0">
                <a:latin typeface="TimesNewRomanPS-BoldMT"/>
              </a:rPr>
              <a:t>What did we find out about our “containers” during COVID – suddenly the Eucharist wasn’t as important as we thought, was it? Many folks reported that really it was Community that mattered, and we found ways to create it,</a:t>
            </a:r>
          </a:p>
          <a:p>
            <a:pPr algn="l"/>
            <a:r>
              <a:rPr lang="en-CA" sz="1700" b="1" dirty="0">
                <a:latin typeface="TimesNewRomanPS-BoldMT"/>
              </a:rPr>
              <a:t>even online. </a:t>
            </a:r>
          </a:p>
          <a:p>
            <a:pPr algn="l"/>
            <a:r>
              <a:rPr lang="en-US" sz="1700" b="1" dirty="0">
                <a:latin typeface="TimesNewRomanPS-BoldMT"/>
              </a:rPr>
              <a:t>Might we even change our minds about which is the container and which is the water? How much does God care about the container?</a:t>
            </a:r>
          </a:p>
          <a:p>
            <a:pPr algn="l"/>
            <a:r>
              <a:rPr lang="en-US" sz="1700" dirty="0">
                <a:latin typeface="TimesNewRomanPSMT"/>
              </a:rPr>
              <a:t>What, then, is the water? Perhaps the simplest, most stripped-down answer is the way Mark’s Gospel describes the calling of the apostles.</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16</a:t>
            </a:fld>
            <a:endParaRPr lang="en-GB" altLang="en-US"/>
          </a:p>
        </p:txBody>
      </p:sp>
    </p:spTree>
    <p:extLst>
      <p:ext uri="{BB962C8B-B14F-4D97-AF65-F5344CB8AC3E}">
        <p14:creationId xmlns:p14="http://schemas.microsoft.com/office/powerpoint/2010/main" val="1188858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9946" y="4560570"/>
            <a:ext cx="6477001" cy="4663121"/>
          </a:xfrm>
        </p:spPr>
        <p:txBody>
          <a:bodyPr/>
          <a:lstStyle/>
          <a:p>
            <a:pPr algn="l"/>
            <a:r>
              <a:rPr lang="en-US" sz="1700" b="1" dirty="0">
                <a:latin typeface="TimesNewRomanPS-BoldMT"/>
              </a:rPr>
              <a:t>Will one of you read this for us?</a:t>
            </a:r>
          </a:p>
          <a:p>
            <a:pPr algn="l"/>
            <a:r>
              <a:rPr lang="en-CA" sz="1700" dirty="0">
                <a:latin typeface="TimesNewRomanPSMT"/>
              </a:rPr>
              <a:t>&lt;&lt;reading&gt;&gt;</a:t>
            </a:r>
          </a:p>
          <a:p>
            <a:pPr algn="l"/>
            <a:r>
              <a:rPr lang="en-US" sz="1700" dirty="0">
                <a:latin typeface="TimesNewRomanPSMT"/>
              </a:rPr>
              <a:t>It’s important to realize here the distinction between disciple and apostle. Disciples are learners who help teach others, but apostles are SENT OUT. Disciples invite others in, and help them become disciples too, in part through recognizing their own gifts and where they can be best used in furthering God mission. Only those who have the gifts to do so become apostles and are sent out to proclaim! Others might be sent out to other kinds of ministries like service or healing or teaching or </a:t>
            </a:r>
            <a:r>
              <a:rPr lang="en-CA" sz="1700" dirty="0">
                <a:latin typeface="TimesNewRomanPSMT"/>
              </a:rPr>
              <a:t>working for justice.</a:t>
            </a:r>
          </a:p>
          <a:p>
            <a:pPr algn="l"/>
            <a:r>
              <a:rPr lang="en-US" sz="1700" b="1" dirty="0">
                <a:latin typeface="TimesNewRomanPS-BoldMT"/>
              </a:rPr>
              <a:t>Mark seems to be giving us a clue as to what is important in Jesus’ disciples, and he names two things: Number one, they were “to be with” Jesus. And number two, they were “to be sent out” in mission to use the gifts God gave </a:t>
            </a:r>
            <a:r>
              <a:rPr lang="en-CA" sz="1700" b="1" dirty="0">
                <a:latin typeface="TimesNewRomanPS-BoldMT"/>
              </a:rPr>
              <a:t>them.</a:t>
            </a:r>
          </a:p>
          <a:p>
            <a:pPr algn="l"/>
            <a:r>
              <a:rPr lang="en-US" sz="1700" b="1" dirty="0">
                <a:latin typeface="TimesNewRomanPS-BoldMT"/>
              </a:rPr>
              <a:t>So here we have two key parts of the H2O of church: being with Jesus and taking part in his mission.</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17</a:t>
            </a:fld>
            <a:endParaRPr lang="en-GB" altLang="en-US"/>
          </a:p>
        </p:txBody>
      </p:sp>
    </p:spTree>
    <p:extLst>
      <p:ext uri="{BB962C8B-B14F-4D97-AF65-F5344CB8AC3E}">
        <p14:creationId xmlns:p14="http://schemas.microsoft.com/office/powerpoint/2010/main" val="192788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271B3768-0628-D854-7738-B985D0E3A9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5372" indent="-302066">
              <a:defRPr>
                <a:solidFill>
                  <a:schemeClr val="tx1"/>
                </a:solidFill>
                <a:latin typeface="Arial" panose="020B0604020202020204" pitchFamily="34" charset="0"/>
              </a:defRPr>
            </a:lvl2pPr>
            <a:lvl3pPr marL="1208265" indent="-241653">
              <a:defRPr>
                <a:solidFill>
                  <a:schemeClr val="tx1"/>
                </a:solidFill>
                <a:latin typeface="Arial" panose="020B0604020202020204" pitchFamily="34" charset="0"/>
              </a:defRPr>
            </a:lvl3pPr>
            <a:lvl4pPr marL="1691571" indent="-241653">
              <a:defRPr>
                <a:solidFill>
                  <a:schemeClr val="tx1"/>
                </a:solidFill>
                <a:latin typeface="Arial" panose="020B0604020202020204" pitchFamily="34" charset="0"/>
              </a:defRPr>
            </a:lvl4pPr>
            <a:lvl5pPr marL="2174878" indent="-241653">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fld id="{5153DF52-1720-4792-89AE-90C0A3584C0E}"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
        <p:nvSpPr>
          <p:cNvPr id="30723" name="Rectangle 2">
            <a:extLst>
              <a:ext uri="{FF2B5EF4-FFF2-40B4-BE49-F238E27FC236}">
                <a16:creationId xmlns:a16="http://schemas.microsoft.com/office/drawing/2014/main" id="{4BB8280D-31A2-854C-E46F-20298590065C}"/>
              </a:ext>
            </a:extLst>
          </p:cNvPr>
          <p:cNvSpPr>
            <a:spLocks noGrp="1" noRot="1" noChangeAspect="1" noChangeArrowheads="1" noTextEdit="1"/>
          </p:cNvSpPr>
          <p:nvPr>
            <p:ph type="sldImg"/>
          </p:nvPr>
        </p:nvSpPr>
        <p:spPr>
          <a:xfrm>
            <a:off x="471488" y="727075"/>
            <a:ext cx="6375400" cy="3586163"/>
          </a:xfrm>
          <a:ln/>
        </p:spPr>
      </p:sp>
      <p:sp>
        <p:nvSpPr>
          <p:cNvPr id="30724" name="Rectangle 3">
            <a:extLst>
              <a:ext uri="{FF2B5EF4-FFF2-40B4-BE49-F238E27FC236}">
                <a16:creationId xmlns:a16="http://schemas.microsoft.com/office/drawing/2014/main" id="{98215C75-A0E9-51A7-9E33-40B6A3866386}"/>
              </a:ext>
            </a:extLst>
          </p:cNvPr>
          <p:cNvSpPr>
            <a:spLocks noGrp="1" noChangeArrowheads="1"/>
          </p:cNvSpPr>
          <p:nvPr>
            <p:ph type="body" idx="1"/>
          </p:nvPr>
        </p:nvSpPr>
        <p:spPr>
          <a:xfrm>
            <a:off x="419946" y="4560570"/>
            <a:ext cx="6477001" cy="488454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900" b="1" dirty="0">
                <a:latin typeface="TimesNewRomanPS-BoldMT"/>
              </a:rPr>
              <a:t>Over the centuries since then, different churches have expanded on those two things: in particular, many have said that the water is being a community of disciples of Jesus and encountering him in the Bible, in prayer, and in sharing</a:t>
            </a:r>
          </a:p>
          <a:p>
            <a:pPr algn="l"/>
            <a:r>
              <a:rPr lang="en-US" sz="1900" b="1" dirty="0">
                <a:latin typeface="TimesNewRomanPS-BoldMT"/>
              </a:rPr>
              <a:t>in Eucharist - what we Anglicans call the “ministry of the Word” and “the </a:t>
            </a:r>
            <a:r>
              <a:rPr lang="en-CA" sz="1900" b="1" dirty="0">
                <a:latin typeface="TimesNewRomanPS-BoldMT"/>
              </a:rPr>
              <a:t>ministry of the Table.”</a:t>
            </a:r>
          </a:p>
          <a:p>
            <a:pPr algn="l"/>
            <a:r>
              <a:rPr lang="en-US" sz="1900" b="1" dirty="0">
                <a:latin typeface="TimesNewRomanPS-BoldMT"/>
              </a:rPr>
              <a:t>It’s also joining Christ in his work for peace and justice in the world.</a:t>
            </a:r>
          </a:p>
          <a:p>
            <a:pPr algn="l"/>
            <a:r>
              <a:rPr lang="en-US" sz="1900" dirty="0">
                <a:latin typeface="TimesNewRomanPSMT"/>
              </a:rPr>
              <a:t>Others have stressed the importance of being connected to other churches - that if we are all parts of the Body of Christ, it is impossible for churches to be independent of one another. And often bishops or synods, assemblies or conferences, are seen as the connection between different churches. So for many that’s also part of the H2O.</a:t>
            </a:r>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74174F1C-873C-5C30-00F6-DC90935234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5372" indent="-302066">
              <a:defRPr>
                <a:solidFill>
                  <a:schemeClr val="tx1"/>
                </a:solidFill>
                <a:latin typeface="Arial" panose="020B0604020202020204" pitchFamily="34" charset="0"/>
              </a:defRPr>
            </a:lvl2pPr>
            <a:lvl3pPr marL="1208265" indent="-241653">
              <a:defRPr>
                <a:solidFill>
                  <a:schemeClr val="tx1"/>
                </a:solidFill>
                <a:latin typeface="Arial" panose="020B0604020202020204" pitchFamily="34" charset="0"/>
              </a:defRPr>
            </a:lvl3pPr>
            <a:lvl4pPr marL="1691571" indent="-241653">
              <a:defRPr>
                <a:solidFill>
                  <a:schemeClr val="tx1"/>
                </a:solidFill>
                <a:latin typeface="Arial" panose="020B0604020202020204" pitchFamily="34" charset="0"/>
              </a:defRPr>
            </a:lvl4pPr>
            <a:lvl5pPr marL="2174878" indent="-241653">
              <a:defRPr>
                <a:solidFill>
                  <a:schemeClr val="tx1"/>
                </a:solidFill>
                <a:latin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defRPr>
            </a:lvl9pPr>
          </a:lstStyle>
          <a:p>
            <a:fld id="{C984BD68-A8E6-4562-928D-E442A190134A}" type="slidenum">
              <a:rPr lang="en-US" altLang="en-US">
                <a:latin typeface="Times New Roman" panose="02020603050405020304" pitchFamily="18" charset="0"/>
              </a:rPr>
              <a:pPr/>
              <a:t>19</a:t>
            </a:fld>
            <a:endParaRPr lang="en-US" altLang="en-US">
              <a:latin typeface="Times New Roman" panose="02020603050405020304" pitchFamily="18" charset="0"/>
            </a:endParaRPr>
          </a:p>
        </p:txBody>
      </p:sp>
      <p:sp>
        <p:nvSpPr>
          <p:cNvPr id="31747" name="Rectangle 2">
            <a:extLst>
              <a:ext uri="{FF2B5EF4-FFF2-40B4-BE49-F238E27FC236}">
                <a16:creationId xmlns:a16="http://schemas.microsoft.com/office/drawing/2014/main" id="{8007BCF6-515F-87F5-2BA0-495419BFF99A}"/>
              </a:ext>
            </a:extLst>
          </p:cNvPr>
          <p:cNvSpPr>
            <a:spLocks noGrp="1" noRot="1" noChangeAspect="1" noChangeArrowheads="1" noTextEdit="1"/>
          </p:cNvSpPr>
          <p:nvPr>
            <p:ph type="sldImg"/>
          </p:nvPr>
        </p:nvSpPr>
        <p:spPr>
          <a:xfrm>
            <a:off x="471488" y="727075"/>
            <a:ext cx="6375400" cy="3586163"/>
          </a:xfrm>
          <a:ln/>
        </p:spPr>
      </p:sp>
      <p:sp>
        <p:nvSpPr>
          <p:cNvPr id="31748" name="Rectangle 3">
            <a:extLst>
              <a:ext uri="{FF2B5EF4-FFF2-40B4-BE49-F238E27FC236}">
                <a16:creationId xmlns:a16="http://schemas.microsoft.com/office/drawing/2014/main" id="{57BBC613-FEAD-143B-76F0-C6AF38A70475}"/>
              </a:ext>
            </a:extLst>
          </p:cNvPr>
          <p:cNvSpPr>
            <a:spLocks noGrp="1" noChangeArrowheads="1"/>
          </p:cNvSpPr>
          <p:nvPr>
            <p:ph type="body" idx="1"/>
          </p:nvPr>
        </p:nvSpPr>
        <p:spPr>
          <a:xfrm>
            <a:off x="419946" y="4560570"/>
            <a:ext cx="6477001" cy="477653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900" b="1" dirty="0">
                <a:latin typeface="TimesNewRomanPS-BoldMT"/>
              </a:rPr>
              <a:t>We can put this in the form of a diagram: There is an “Up” dimension – worship: including scripture, prayer, and communion. There is an “In” dimension, where we are a community of disciples of Jesus. There is an “Out” dimension, where we engage in Jesus’ mission together. And there is an “Of” dimension, where we relate to other Christian churches. Or, as that line in the creed puts it, we are “One, Holy, catholic, and Apostolic church.”</a:t>
            </a:r>
          </a:p>
          <a:p>
            <a:pPr algn="l"/>
            <a:r>
              <a:rPr lang="en-US" sz="1900" b="1" dirty="0">
                <a:latin typeface="TimesNewRomanPS-BoldMT"/>
              </a:rPr>
              <a:t>And in this case, remember that “catholic” with a small “c” means universal!</a:t>
            </a:r>
          </a:p>
          <a:p>
            <a:pPr algn="l"/>
            <a:r>
              <a:rPr lang="en-US" sz="1900" dirty="0">
                <a:latin typeface="TimesNewRomanPSMT"/>
              </a:rPr>
              <a:t>Of course, if that is the essence of church, that doesn’t say anything about what kind of building we should meet in, whether we should use a prayer book or not, or what kind of music is appropriate - and a thousand other things we take for granted about </a:t>
            </a:r>
            <a:r>
              <a:rPr lang="en-CA" sz="1900" dirty="0">
                <a:latin typeface="TimesNewRomanPSMT"/>
              </a:rPr>
              <a:t>church, and worship.</a:t>
            </a:r>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TimesNewRomanPS-BoldMT"/>
              </a:rPr>
              <a:t>The crucial question then is really: how can people be enabled to access the living water? Or as Tanya sometimes says “drink the </a:t>
            </a:r>
            <a:r>
              <a:rPr lang="en-US" sz="1900" b="1" dirty="0" err="1">
                <a:latin typeface="TimesNewRomanPS-BoldMT"/>
              </a:rPr>
              <a:t>kool-aid</a:t>
            </a:r>
            <a:r>
              <a:rPr lang="en-US" sz="1900" b="1" dirty="0">
                <a:latin typeface="TimesNewRomanPS-BoldMT"/>
              </a:rPr>
              <a:t>!” As long as the water is really H2O (not H3O or H2O2), the question becomes whether they can access it best in a wine glass, a travel mug, a sippy cup, a plastic cup, or even a flower vase?</a:t>
            </a:r>
          </a:p>
          <a:p>
            <a:pPr algn="l"/>
            <a:r>
              <a:rPr lang="en-US" sz="1900" dirty="0">
                <a:latin typeface="TimesNewRomanPSMT"/>
              </a:rPr>
              <a:t>The form church takes should make it easier for people to access the living water of the Gospel: it shouldn’t be a barrier that keeps them away! </a:t>
            </a:r>
          </a:p>
          <a:p>
            <a:pPr algn="l"/>
            <a:r>
              <a:rPr lang="en-US" sz="1900" dirty="0">
                <a:latin typeface="TimesNewRomanPSMT"/>
              </a:rPr>
              <a:t>So how can people in our rapidly changing culture be invited and encouraged to </a:t>
            </a:r>
            <a:r>
              <a:rPr lang="en-CA" sz="1900" dirty="0">
                <a:latin typeface="TimesNewRomanPSMT"/>
              </a:rPr>
              <a:t>drink the living water?</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20</a:t>
            </a:fld>
            <a:endParaRPr lang="en-GB" altLang="en-US"/>
          </a:p>
        </p:txBody>
      </p:sp>
    </p:spTree>
    <p:extLst>
      <p:ext uri="{BB962C8B-B14F-4D97-AF65-F5344CB8AC3E}">
        <p14:creationId xmlns:p14="http://schemas.microsoft.com/office/powerpoint/2010/main" val="191547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As we think about different ways of doing church, let’s look at a passage of scripture that bears directly on this topic of change. </a:t>
            </a:r>
          </a:p>
          <a:p>
            <a:r>
              <a:rPr lang="en-US" sz="1800" dirty="0"/>
              <a:t>The background is this: The year is around 538 BCE. The people of Judah have been in exile in Babylon for almost seventy years. They have done what Jeremiah told them, and settled down to life in Babylon. Their children had grown up there,</a:t>
            </a:r>
          </a:p>
          <a:p>
            <a:r>
              <a:rPr lang="en-US" sz="1800" dirty="0"/>
              <a:t>and many of them had done well (like Daniel, who rose to become head of the civil service). Now out of the blue comes this message in the name of the prophet Isaiah.</a:t>
            </a:r>
          </a:p>
          <a:p>
            <a:r>
              <a:rPr lang="en-US" sz="1800" dirty="0"/>
              <a:t>Will one of you read this for us? &lt;&lt;READING&gt;&gt;</a:t>
            </a:r>
          </a:p>
          <a:p>
            <a:endParaRPr lang="en-CA" sz="1800"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21</a:t>
            </a:fld>
            <a:endParaRPr lang="en-GB" altLang="en-US"/>
          </a:p>
        </p:txBody>
      </p:sp>
    </p:spTree>
    <p:extLst>
      <p:ext uri="{BB962C8B-B14F-4D97-AF65-F5344CB8AC3E}">
        <p14:creationId xmlns:p14="http://schemas.microsoft.com/office/powerpoint/2010/main" val="26514711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TimesNewRomanPSMT"/>
              </a:rPr>
              <a:t>Let’s take 10 minutes in your groups and consider these questions related to the Bible passage. They are included in your hand-out on the slide labelled </a:t>
            </a:r>
            <a:r>
              <a:rPr lang="en-US" sz="1900" b="1" u="sng" dirty="0">
                <a:latin typeface="TimesNewRomanPSMT"/>
              </a:rPr>
              <a:t>Isaiah 43 Questions</a:t>
            </a:r>
            <a:r>
              <a:rPr lang="en-US" sz="1900" b="1" dirty="0">
                <a:latin typeface="TimesNewRomanPSMT"/>
              </a:rPr>
              <a:t>. Write </a:t>
            </a:r>
            <a:r>
              <a:rPr lang="en-CA" sz="1900" b="1" dirty="0">
                <a:latin typeface="TimesNewRomanPSMT"/>
              </a:rPr>
              <a:t>down some brief answers.</a:t>
            </a:r>
          </a:p>
          <a:p>
            <a:pPr algn="l"/>
            <a:endParaRPr lang="en-CA" sz="1900" dirty="0">
              <a:latin typeface="TimesNewRomanPSMT"/>
            </a:endParaRPr>
          </a:p>
          <a:p>
            <a:pPr algn="l"/>
            <a:r>
              <a:rPr lang="en-CA" sz="1900" dirty="0">
                <a:latin typeface="TimesNewRomanPSMT"/>
              </a:rPr>
              <a:t>&lt;&lt;BREAK OUT ROOMS&gt;&gt; 20min</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22</a:t>
            </a:fld>
            <a:endParaRPr lang="en-GB" altLang="en-US"/>
          </a:p>
        </p:txBody>
      </p:sp>
    </p:spTree>
    <p:extLst>
      <p:ext uri="{BB962C8B-B14F-4D97-AF65-F5344CB8AC3E}">
        <p14:creationId xmlns:p14="http://schemas.microsoft.com/office/powerpoint/2010/main" val="1394964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9946" y="4560570"/>
            <a:ext cx="6477001" cy="4814338"/>
          </a:xfrm>
        </p:spPr>
        <p:txBody>
          <a:bodyPr/>
          <a:lstStyle/>
          <a:p>
            <a:pPr algn="l"/>
            <a:r>
              <a:rPr lang="en-US" sz="1500" b="1" dirty="0">
                <a:latin typeface="TimesNewRomanPS-BoldMT"/>
              </a:rPr>
              <a:t>God is calling us to the future, and the future will be different. But God is the same, and what God does in the future, though it won’t be identical, will have a family resemblance to what has gone before. And God promises to provide the</a:t>
            </a:r>
            <a:r>
              <a:rPr lang="en-CA" sz="1500" b="1" dirty="0">
                <a:latin typeface="TimesNewRomanPS-BoldMT"/>
              </a:rPr>
              <a:t>resources we need.</a:t>
            </a:r>
          </a:p>
          <a:p>
            <a:pPr algn="l"/>
            <a:r>
              <a:rPr lang="en-US" sz="1500" dirty="0">
                <a:latin typeface="TimesNewRomanPSMT"/>
              </a:rPr>
              <a:t>This should encourage us as we think about the future of the church. </a:t>
            </a:r>
          </a:p>
          <a:p>
            <a:pPr algn="l"/>
            <a:r>
              <a:rPr lang="en-US" sz="1500" dirty="0">
                <a:latin typeface="TimesNewRomanPSMT"/>
              </a:rPr>
              <a:t>So . . . what might a fresh expression of church look like?</a:t>
            </a:r>
          </a:p>
          <a:p>
            <a:pPr algn="l"/>
            <a:r>
              <a:rPr lang="en-US" sz="1500" b="1" dirty="0">
                <a:latin typeface="TimesNewRomanPS-BoldMT"/>
              </a:rPr>
              <a:t>Let’s look at models of how Christians and churches have responded to changes in culture. We’ve looked already at the Skater Church in Perth, which happens within the walls of the existing church. We also looked at the story of Destination Church in St. Thomas, which was a totally new Christian community. Now take some time to consider the videos you watched in advance: Night Shift, Cameron House, and Somewhere Else.</a:t>
            </a:r>
          </a:p>
          <a:p>
            <a:pPr algn="l"/>
            <a:r>
              <a:rPr lang="en-US" sz="1500" dirty="0">
                <a:latin typeface="TimesNewRomanPSMT"/>
              </a:rPr>
              <a:t>They are very different concepts, and yet the same in some important ways.</a:t>
            </a:r>
          </a:p>
          <a:p>
            <a:pPr algn="l"/>
            <a:r>
              <a:rPr lang="en-CA" sz="1500" b="1" dirty="0">
                <a:latin typeface="TimesNewRomanPS-BoldMT"/>
              </a:rPr>
              <a:t>&lt;&lt;BEAK OUT ROOMS – 10 min&gt;&gt;</a:t>
            </a:r>
          </a:p>
          <a:p>
            <a:pPr algn="l"/>
            <a:r>
              <a:rPr lang="en-US" sz="1500" dirty="0">
                <a:latin typeface="TimesNewRomanPSMT"/>
              </a:rPr>
              <a:t>What do these stories have in common?</a:t>
            </a:r>
          </a:p>
          <a:p>
            <a:pPr algn="l"/>
            <a:r>
              <a:rPr lang="en-CA" sz="1500" dirty="0">
                <a:latin typeface="TimesNewRomanPSMT"/>
              </a:rPr>
              <a:t>How are they different?</a:t>
            </a:r>
          </a:p>
          <a:p>
            <a:pPr algn="l"/>
            <a:r>
              <a:rPr lang="en-CA" sz="1500" dirty="0">
                <a:latin typeface="TimesNewRomanPSMT"/>
              </a:rPr>
              <a:t>What might we learn from them?</a:t>
            </a:r>
            <a:endParaRPr lang="en-CA" sz="1100"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23</a:t>
            </a:fld>
            <a:endParaRPr lang="en-GB" altLang="en-US"/>
          </a:p>
        </p:txBody>
      </p:sp>
    </p:spTree>
    <p:extLst>
      <p:ext uri="{BB962C8B-B14F-4D97-AF65-F5344CB8AC3E}">
        <p14:creationId xmlns:p14="http://schemas.microsoft.com/office/powerpoint/2010/main" val="3749870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9946" y="4560570"/>
            <a:ext cx="6477001" cy="5172578"/>
          </a:xfrm>
        </p:spPr>
        <p:txBody>
          <a:bodyPr/>
          <a:lstStyle/>
          <a:p>
            <a:pPr algn="l"/>
            <a:r>
              <a:rPr lang="en-US" sz="1400" b="1" dirty="0">
                <a:latin typeface="TimesNewRomanPS-BoldMT"/>
              </a:rPr>
              <a:t>One thing we note is the relationship between these three fresh expressions and inherited church. Night Shift makes use of the existing church building, but then starts a new worshipping community at a different time of the week;</a:t>
            </a:r>
          </a:p>
          <a:p>
            <a:pPr algn="l"/>
            <a:r>
              <a:rPr lang="en-US" sz="1400" b="1" dirty="0">
                <a:latin typeface="TimesNewRomanPS-BoldMT"/>
              </a:rPr>
              <a:t>Cameron House helps people go back to the existing church - but if Deacon Cathy were to be a priest, they could do their own communion services, and (for some at least) they would be a new church; Somewhere Else completely ignored the existing church building and started from scratch.</a:t>
            </a:r>
          </a:p>
          <a:p>
            <a:pPr algn="l"/>
            <a:r>
              <a:rPr lang="en-US" sz="1400" dirty="0">
                <a:latin typeface="TimesNewRomanPSMT"/>
              </a:rPr>
              <a:t>One commonly-heard slogan in Fresh Expressions is “We’re making this up as we </a:t>
            </a:r>
            <a:r>
              <a:rPr lang="en-CA" sz="1400" dirty="0">
                <a:latin typeface="TimesNewRomanPSMT"/>
              </a:rPr>
              <a:t>go along!”</a:t>
            </a:r>
          </a:p>
          <a:p>
            <a:pPr algn="l"/>
            <a:r>
              <a:rPr lang="en-US" sz="1400" dirty="0">
                <a:latin typeface="TimesNewRomanPSMT"/>
              </a:rPr>
              <a:t>Indeed, Bishop Steve Croft, the first Team Leader of Fresh Expressions, told Canadians in 2011 that it is when we stop saying this, and think we know exactly what we are doing, that we will really be in trouble!</a:t>
            </a:r>
          </a:p>
          <a:p>
            <a:pPr algn="l"/>
            <a:r>
              <a:rPr lang="en-US" sz="1400" dirty="0">
                <a:latin typeface="TimesNewRomanPSMT"/>
              </a:rPr>
              <a:t>The </a:t>
            </a:r>
            <a:r>
              <a:rPr lang="en-US" sz="1400" b="1" i="1" dirty="0"/>
              <a:t>Building Planes in the Air </a:t>
            </a:r>
            <a:r>
              <a:rPr lang="en-US" sz="1400" dirty="0">
                <a:latin typeface="TimesNewRomanPSMT"/>
              </a:rPr>
              <a:t>video describes how this process often feels.</a:t>
            </a:r>
          </a:p>
          <a:p>
            <a:pPr algn="l"/>
            <a:r>
              <a:rPr lang="en-US" sz="1400" dirty="0">
                <a:latin typeface="TimesNewRomanPSMT"/>
              </a:rPr>
              <a:t>Take a few minutes and discuss your thoughts of this video, and whether you or your parish has undertaken a project that left you feeling like this. Or maybe, share an idea you’ve had that you have not yet started, maybe because you aren’t quite ready for that feeling of “building plans in the air”…</a:t>
            </a:r>
          </a:p>
          <a:p>
            <a:pPr algn="l"/>
            <a:r>
              <a:rPr lang="en-CA" sz="1400" dirty="0">
                <a:latin typeface="TimesNewRomanPSMT"/>
              </a:rPr>
              <a:t>&lt;&lt;BREAK OUT ROOMS – 30 min&gt;&gt;</a:t>
            </a:r>
            <a:endParaRPr lang="en-CA" sz="1000"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24</a:t>
            </a:fld>
            <a:endParaRPr lang="en-GB" altLang="en-US"/>
          </a:p>
        </p:txBody>
      </p:sp>
    </p:spTree>
    <p:extLst>
      <p:ext uri="{BB962C8B-B14F-4D97-AF65-F5344CB8AC3E}">
        <p14:creationId xmlns:p14="http://schemas.microsoft.com/office/powerpoint/2010/main" val="366426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86E412F8-D191-C901-DED3-E00C98137928}"/>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A3B29413-75F2-C71B-F589-CA59A73A56C5}"/>
              </a:ext>
            </a:extLst>
          </p:cNvPr>
          <p:cNvSpPr>
            <a:spLocks noGrp="1" noChangeArrowheads="1"/>
          </p:cNvSpPr>
          <p:nvPr>
            <p:ph type="body" idx="1"/>
          </p:nvPr>
        </p:nvSpPr>
        <p:spPr>
          <a:xfrm>
            <a:off x="419946" y="4560570"/>
            <a:ext cx="6477001" cy="477653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1400" dirty="0">
                <a:latin typeface="TimesNewRomanPSMT"/>
              </a:rPr>
              <a:t>Before we wrap-up, let’s take this opportunity in quiet reflection to mull over what we’ve heard and discussed this session. Prayerfully we say in the quiet of our hearts, “Speak, Lord, for your servant is </a:t>
            </a:r>
            <a:r>
              <a:rPr lang="en-CA" sz="1400" dirty="0">
                <a:latin typeface="TimesNewRomanPSMT"/>
              </a:rPr>
              <a:t>listening.” </a:t>
            </a:r>
            <a:r>
              <a:rPr lang="en-CA" sz="1400" i="1" dirty="0"/>
              <a:t>(PAUSE)</a:t>
            </a:r>
          </a:p>
          <a:p>
            <a:pPr algn="l"/>
            <a:r>
              <a:rPr lang="en-US" altLang="en-US" sz="1400" dirty="0">
                <a:latin typeface="TimesNewRomanPSMT"/>
              </a:rPr>
              <a:t>You may wish to have a pen and paper handy to make some notes in response to the Examen questions. </a:t>
            </a:r>
            <a:r>
              <a:rPr lang="en-US" altLang="en-US" sz="1400" b="1" dirty="0">
                <a:latin typeface="TimesNewRomanPS-BoldMT"/>
              </a:rPr>
              <a:t>[Mute everyone]</a:t>
            </a:r>
          </a:p>
          <a:p>
            <a:r>
              <a:rPr lang="en-US" altLang="en-US" sz="1400" dirty="0">
                <a:latin typeface="TimesNewRomanPSMT"/>
              </a:rPr>
              <a:t>As we have talked tonight, what have been the moments when you felt positive - encouraged, touched, even joyful? </a:t>
            </a:r>
          </a:p>
          <a:p>
            <a:r>
              <a:rPr lang="en-US" altLang="en-US" sz="1400" dirty="0">
                <a:latin typeface="TimesNewRomanPSMT"/>
              </a:rPr>
              <a:t>Were there some things that your spirit said YES to? It may have been something that was said by someone today, an image on the screen, a story, a video, or even a memory.</a:t>
            </a:r>
          </a:p>
          <a:p>
            <a:r>
              <a:rPr lang="en-CA" altLang="en-US" sz="1400" dirty="0">
                <a:latin typeface="TimesNewRomanPSMT"/>
              </a:rPr>
              <a:t>What made it special?</a:t>
            </a:r>
          </a:p>
          <a:p>
            <a:r>
              <a:rPr lang="en-US" altLang="en-US" sz="1400" dirty="0">
                <a:latin typeface="TimesNewRomanPSMT"/>
              </a:rPr>
              <a:t>What might God be saying to you?</a:t>
            </a:r>
          </a:p>
          <a:p>
            <a:r>
              <a:rPr lang="en-US" altLang="en-US" sz="1400" b="1" dirty="0">
                <a:latin typeface="TimesNewRomanPS-BoldMT"/>
              </a:rPr>
              <a:t>Were there moments that caused your heart to sink?</a:t>
            </a:r>
          </a:p>
          <a:p>
            <a:r>
              <a:rPr lang="en-US" altLang="en-US" sz="1400" b="1" dirty="0">
                <a:latin typeface="TimesNewRomanPS-BoldMT"/>
              </a:rPr>
              <a:t>Times when you felt troubled, sad or angry?</a:t>
            </a:r>
          </a:p>
          <a:p>
            <a:r>
              <a:rPr lang="en-US" altLang="en-US" sz="1400" b="1" dirty="0">
                <a:latin typeface="TimesNewRomanPS-BoldMT"/>
              </a:rPr>
              <a:t>It may be something that was said, or something you saw on the screen.</a:t>
            </a:r>
          </a:p>
          <a:p>
            <a:r>
              <a:rPr lang="en-US" altLang="en-US" sz="1400" b="1" dirty="0">
                <a:latin typeface="TimesNewRomanPS-BoldMT"/>
              </a:rPr>
              <a:t>Can you identify what made it difficult?</a:t>
            </a:r>
          </a:p>
          <a:p>
            <a:r>
              <a:rPr lang="en-US" altLang="en-US" sz="1400" b="1" dirty="0">
                <a:latin typeface="TimesNewRomanPS-BoldMT"/>
              </a:rPr>
              <a:t>What might God be saying to you about that?</a:t>
            </a:r>
          </a:p>
          <a:p>
            <a:r>
              <a:rPr lang="en-US" altLang="en-US" sz="1400" b="1" dirty="0">
                <a:latin typeface="TimesNewRomanPS-BoldMT"/>
              </a:rPr>
              <a:t>How might you need to respond?</a:t>
            </a:r>
          </a:p>
          <a:p>
            <a:r>
              <a:rPr lang="en-US" altLang="en-US" sz="1400" b="1"/>
              <a:t>Remember</a:t>
            </a:r>
            <a:r>
              <a:rPr lang="en-US" altLang="en-US" sz="1400" b="1" dirty="0"/>
              <a:t>: God is present in both the joyful and uncomfortable feelings!</a:t>
            </a:r>
            <a:endParaRPr lang="en-CA" altLang="en-US" sz="1400" dirty="0"/>
          </a:p>
          <a:p>
            <a:endParaRPr lang="en-CA" altLang="en-US" dirty="0"/>
          </a:p>
        </p:txBody>
      </p:sp>
      <p:sp>
        <p:nvSpPr>
          <p:cNvPr id="54276" name="Slide Number Placeholder 3">
            <a:extLst>
              <a:ext uri="{FF2B5EF4-FFF2-40B4-BE49-F238E27FC236}">
                <a16:creationId xmlns:a16="http://schemas.microsoft.com/office/drawing/2014/main" id="{9F9A07FE-C004-EA86-EDD3-FB9EA07B59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anose="02020603050405020304" pitchFamily="18" charset="0"/>
              </a:defRPr>
            </a:lvl1pPr>
            <a:lvl2pPr marL="829004" indent="-318848">
              <a:spcBef>
                <a:spcPct val="30000"/>
              </a:spcBef>
              <a:defRPr sz="1300">
                <a:solidFill>
                  <a:schemeClr val="tx1"/>
                </a:solidFill>
                <a:latin typeface="Times New Roman" panose="02020603050405020304" pitchFamily="18" charset="0"/>
              </a:defRPr>
            </a:lvl2pPr>
            <a:lvl3pPr marL="1277070" indent="-255078">
              <a:spcBef>
                <a:spcPct val="30000"/>
              </a:spcBef>
              <a:defRPr sz="1300">
                <a:solidFill>
                  <a:schemeClr val="tx1"/>
                </a:solidFill>
                <a:latin typeface="Times New Roman" panose="02020603050405020304" pitchFamily="18" charset="0"/>
              </a:defRPr>
            </a:lvl3pPr>
            <a:lvl4pPr marL="1787226" indent="-255078">
              <a:spcBef>
                <a:spcPct val="30000"/>
              </a:spcBef>
              <a:defRPr sz="1300">
                <a:solidFill>
                  <a:schemeClr val="tx1"/>
                </a:solidFill>
                <a:latin typeface="Times New Roman" panose="02020603050405020304" pitchFamily="18" charset="0"/>
              </a:defRPr>
            </a:lvl4pPr>
            <a:lvl5pPr marL="2297383" indent="-255078">
              <a:spcBef>
                <a:spcPct val="30000"/>
              </a:spcBef>
              <a:defRPr sz="1300">
                <a:solidFill>
                  <a:schemeClr val="tx1"/>
                </a:solidFill>
                <a:latin typeface="Times New Roman" panose="02020603050405020304" pitchFamily="18" charset="0"/>
              </a:defRPr>
            </a:lvl5pPr>
            <a:lvl6pPr marL="2780689" indent="-255078" eaLnBrk="0" fontAlgn="base" hangingPunct="0">
              <a:spcBef>
                <a:spcPct val="30000"/>
              </a:spcBef>
              <a:spcAft>
                <a:spcPct val="0"/>
              </a:spcAft>
              <a:defRPr sz="1300">
                <a:solidFill>
                  <a:schemeClr val="tx1"/>
                </a:solidFill>
                <a:latin typeface="Times New Roman" panose="02020603050405020304" pitchFamily="18" charset="0"/>
              </a:defRPr>
            </a:lvl6pPr>
            <a:lvl7pPr marL="3263995" indent="-255078" eaLnBrk="0" fontAlgn="base" hangingPunct="0">
              <a:spcBef>
                <a:spcPct val="30000"/>
              </a:spcBef>
              <a:spcAft>
                <a:spcPct val="0"/>
              </a:spcAft>
              <a:defRPr sz="1300">
                <a:solidFill>
                  <a:schemeClr val="tx1"/>
                </a:solidFill>
                <a:latin typeface="Times New Roman" panose="02020603050405020304" pitchFamily="18" charset="0"/>
              </a:defRPr>
            </a:lvl7pPr>
            <a:lvl8pPr marL="3747301" indent="-255078" eaLnBrk="0" fontAlgn="base" hangingPunct="0">
              <a:spcBef>
                <a:spcPct val="30000"/>
              </a:spcBef>
              <a:spcAft>
                <a:spcPct val="0"/>
              </a:spcAft>
              <a:defRPr sz="1300">
                <a:solidFill>
                  <a:schemeClr val="tx1"/>
                </a:solidFill>
                <a:latin typeface="Times New Roman" panose="02020603050405020304" pitchFamily="18" charset="0"/>
              </a:defRPr>
            </a:lvl8pPr>
            <a:lvl9pPr marL="4230607" indent="-255078" eaLnBrk="0" fontAlgn="base" hangingPunct="0">
              <a:spcBef>
                <a:spcPct val="30000"/>
              </a:spcBef>
              <a:spcAft>
                <a:spcPct val="0"/>
              </a:spcAft>
              <a:defRPr sz="1300">
                <a:solidFill>
                  <a:schemeClr val="tx1"/>
                </a:solidFill>
                <a:latin typeface="Times New Roman" panose="02020603050405020304" pitchFamily="18" charset="0"/>
              </a:defRPr>
            </a:lvl9pPr>
          </a:lstStyle>
          <a:p>
            <a:pPr>
              <a:spcBef>
                <a:spcPct val="0"/>
              </a:spcBef>
            </a:pPr>
            <a:fld id="{5391B89E-F0FB-4D56-8B68-798679379A35}" type="slidenum">
              <a:rPr lang="en-GB" altLang="en-US" sz="1100"/>
              <a:pPr>
                <a:spcBef>
                  <a:spcPct val="0"/>
                </a:spcBef>
              </a:pPr>
              <a:t>25</a:t>
            </a:fld>
            <a:endParaRPr lang="en-GB" altLang="en-US" sz="11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dirty="0">
                <a:latin typeface="TimesNewRomanPS-BoldMT"/>
              </a:rPr>
              <a:t>As we close our time together, let’s say this prayer together. It was written originally for Good Friday, but is suitable for other occasions too . . .</a:t>
            </a:r>
          </a:p>
          <a:p>
            <a:pPr algn="l"/>
            <a:r>
              <a:rPr lang="en-CA" sz="1900" dirty="0">
                <a:latin typeface="TimesNewRomanPSMT"/>
              </a:rPr>
              <a:t>&lt;&lt; Read from the screen&gt;&gt;</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26</a:t>
            </a:fld>
            <a:endParaRPr lang="en-GB" altLang="en-US"/>
          </a:p>
        </p:txBody>
      </p:sp>
    </p:spTree>
    <p:extLst>
      <p:ext uri="{BB962C8B-B14F-4D97-AF65-F5344CB8AC3E}">
        <p14:creationId xmlns:p14="http://schemas.microsoft.com/office/powerpoint/2010/main" val="1273419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TimesNewRomanPSMT"/>
              </a:rPr>
              <a:t>Next week we will talk about “Where do we go from here?”</a:t>
            </a:r>
          </a:p>
          <a:p>
            <a:pPr algn="l"/>
            <a:r>
              <a:rPr lang="en-US" sz="1900" dirty="0">
                <a:latin typeface="TimesNewRomanPSMT"/>
              </a:rPr>
              <a:t>We hope we’ve planted some seeds in these past few weeks. This next week is your chance to consider what you might like to bring to life, or maybe even throw a few more ideas on your list. Next week we will talk about ways to make that happen.</a:t>
            </a:r>
          </a:p>
          <a:p>
            <a:pPr algn="l"/>
            <a:r>
              <a:rPr lang="en-US" sz="1900" b="1" dirty="0">
                <a:latin typeface="TimesNewRomanPS-BoldMT"/>
              </a:rPr>
              <a:t>Thank you for your participation and we’ll see you next time!</a:t>
            </a:r>
            <a:endParaRPr lang="en-CA" dirty="0"/>
          </a:p>
        </p:txBody>
      </p:sp>
      <p:sp>
        <p:nvSpPr>
          <p:cNvPr id="4" name="Slide Number Placeholder 3"/>
          <p:cNvSpPr>
            <a:spLocks noGrp="1"/>
          </p:cNvSpPr>
          <p:nvPr>
            <p:ph type="sldNum" sz="quarter" idx="5"/>
          </p:nvPr>
        </p:nvSpPr>
        <p:spPr/>
        <p:txBody>
          <a:bodyPr/>
          <a:lstStyle/>
          <a:p>
            <a:fld id="{F49C4565-E093-4E96-8F92-A3EA1A6E638A}" type="slidenum">
              <a:rPr lang="en-GB" altLang="en-US" smtClean="0"/>
              <a:pPr/>
              <a:t>27</a:t>
            </a:fld>
            <a:endParaRPr lang="en-GB" altLang="en-US"/>
          </a:p>
        </p:txBody>
      </p:sp>
    </p:spTree>
    <p:extLst>
      <p:ext uri="{BB962C8B-B14F-4D97-AF65-F5344CB8AC3E}">
        <p14:creationId xmlns:p14="http://schemas.microsoft.com/office/powerpoint/2010/main" val="798491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DF16939-699D-2035-873D-63A6E73AC545}"/>
              </a:ext>
            </a:extLst>
          </p:cNvPr>
          <p:cNvSpPr>
            <a:spLocks noGrp="1"/>
          </p:cNvSpPr>
          <p:nvPr>
            <p:ph type="dt" sz="half" idx="10"/>
          </p:nvPr>
        </p:nvSpPr>
        <p:spPr/>
        <p:txBody>
          <a:bodyPr/>
          <a:lstStyle>
            <a:lvl1pPr>
              <a:defRPr/>
            </a:lvl1pPr>
          </a:lstStyle>
          <a:p>
            <a:pPr>
              <a:defRPr/>
            </a:pPr>
            <a:fld id="{BF8FC125-3E59-4186-A4E6-A8E9DB70871B}" type="datetime1">
              <a:rPr lang="en-CA"/>
              <a:pPr>
                <a:defRPr/>
              </a:pPr>
              <a:t>2022-11-12</a:t>
            </a:fld>
            <a:endParaRPr lang="en-CA"/>
          </a:p>
        </p:txBody>
      </p:sp>
      <p:sp>
        <p:nvSpPr>
          <p:cNvPr id="5" name="Footer Placeholder 4">
            <a:extLst>
              <a:ext uri="{FF2B5EF4-FFF2-40B4-BE49-F238E27FC236}">
                <a16:creationId xmlns:a16="http://schemas.microsoft.com/office/drawing/2014/main" id="{3E6F2EC0-EA7B-E74C-8EB4-B814F470E8D9}"/>
              </a:ext>
            </a:extLst>
          </p:cNvPr>
          <p:cNvSpPr>
            <a:spLocks noGrp="1"/>
          </p:cNvSpPr>
          <p:nvPr>
            <p:ph type="ftr" sz="quarter" idx="11"/>
          </p:nvPr>
        </p:nvSpPr>
        <p:spPr/>
        <p:txBody>
          <a:bodyPr/>
          <a:lstStyle>
            <a:lvl1pPr>
              <a:defRPr/>
            </a:lvl1pPr>
          </a:lstStyle>
          <a:p>
            <a:pPr>
              <a:defRPr/>
            </a:pPr>
            <a:r>
              <a:rPr lang="en-CA" dirty="0"/>
              <a:t>Reimagining Church 4</a:t>
            </a:r>
          </a:p>
        </p:txBody>
      </p:sp>
      <p:sp>
        <p:nvSpPr>
          <p:cNvPr id="6" name="Slide Number Placeholder 5">
            <a:extLst>
              <a:ext uri="{FF2B5EF4-FFF2-40B4-BE49-F238E27FC236}">
                <a16:creationId xmlns:a16="http://schemas.microsoft.com/office/drawing/2014/main" id="{E51583D4-3364-B40F-685E-05CDC5BD5E98}"/>
              </a:ext>
            </a:extLst>
          </p:cNvPr>
          <p:cNvSpPr>
            <a:spLocks noGrp="1"/>
          </p:cNvSpPr>
          <p:nvPr>
            <p:ph type="sldNum" sz="quarter" idx="12"/>
          </p:nvPr>
        </p:nvSpPr>
        <p:spPr/>
        <p:txBody>
          <a:bodyPr/>
          <a:lstStyle>
            <a:lvl1pPr>
              <a:defRPr/>
            </a:lvl1pPr>
          </a:lstStyle>
          <a:p>
            <a:pPr>
              <a:defRPr/>
            </a:pPr>
            <a:fld id="{E56D1FF0-5730-47BB-875F-92F3DDD11FC7}" type="slidenum">
              <a:rPr lang="en-CA" altLang="en-US"/>
              <a:pPr>
                <a:defRPr/>
              </a:pPr>
              <a:t>‹#›</a:t>
            </a:fld>
            <a:endParaRPr lang="en-CA" altLang="en-US"/>
          </a:p>
        </p:txBody>
      </p:sp>
    </p:spTree>
    <p:extLst>
      <p:ext uri="{BB962C8B-B14F-4D97-AF65-F5344CB8AC3E}">
        <p14:creationId xmlns:p14="http://schemas.microsoft.com/office/powerpoint/2010/main" val="258335445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3804E79-6577-C3A4-14B4-0916B8F26048}"/>
              </a:ext>
            </a:extLst>
          </p:cNvPr>
          <p:cNvSpPr>
            <a:spLocks noGrp="1"/>
          </p:cNvSpPr>
          <p:nvPr>
            <p:ph type="dt" sz="half" idx="10"/>
          </p:nvPr>
        </p:nvSpPr>
        <p:spPr/>
        <p:txBody>
          <a:bodyPr/>
          <a:lstStyle>
            <a:lvl1pPr>
              <a:defRPr/>
            </a:lvl1pPr>
          </a:lstStyle>
          <a:p>
            <a:pPr>
              <a:defRPr/>
            </a:pPr>
            <a:fld id="{7ADBE583-29F1-4E1E-BCA8-2B61D7C767D7}" type="datetime1">
              <a:rPr lang="en-CA"/>
              <a:pPr>
                <a:defRPr/>
              </a:pPr>
              <a:t>2022-11-12</a:t>
            </a:fld>
            <a:endParaRPr lang="en-CA"/>
          </a:p>
        </p:txBody>
      </p:sp>
      <p:sp>
        <p:nvSpPr>
          <p:cNvPr id="5" name="Footer Placeholder 4">
            <a:extLst>
              <a:ext uri="{FF2B5EF4-FFF2-40B4-BE49-F238E27FC236}">
                <a16:creationId xmlns:a16="http://schemas.microsoft.com/office/drawing/2014/main" id="{B7A11523-8676-0E3E-C323-B3258EAD214B}"/>
              </a:ext>
            </a:extLst>
          </p:cNvPr>
          <p:cNvSpPr>
            <a:spLocks noGrp="1"/>
          </p:cNvSpPr>
          <p:nvPr>
            <p:ph type="ftr" sz="quarter" idx="11"/>
          </p:nvPr>
        </p:nvSpPr>
        <p:spPr/>
        <p:txBody>
          <a:bodyPr/>
          <a:lstStyle>
            <a:lvl1pPr>
              <a:defRPr/>
            </a:lvl1pPr>
          </a:lstStyle>
          <a:p>
            <a:pPr>
              <a:defRPr/>
            </a:pPr>
            <a:r>
              <a:rPr lang="en-CA" dirty="0"/>
              <a:t>Reimagining Church 4</a:t>
            </a:r>
          </a:p>
        </p:txBody>
      </p:sp>
      <p:sp>
        <p:nvSpPr>
          <p:cNvPr id="6" name="Slide Number Placeholder 5">
            <a:extLst>
              <a:ext uri="{FF2B5EF4-FFF2-40B4-BE49-F238E27FC236}">
                <a16:creationId xmlns:a16="http://schemas.microsoft.com/office/drawing/2014/main" id="{587FAE2F-8121-AE51-D128-168D5FACE4F0}"/>
              </a:ext>
            </a:extLst>
          </p:cNvPr>
          <p:cNvSpPr>
            <a:spLocks noGrp="1"/>
          </p:cNvSpPr>
          <p:nvPr>
            <p:ph type="sldNum" sz="quarter" idx="12"/>
          </p:nvPr>
        </p:nvSpPr>
        <p:spPr/>
        <p:txBody>
          <a:bodyPr/>
          <a:lstStyle>
            <a:lvl1pPr>
              <a:defRPr/>
            </a:lvl1pPr>
          </a:lstStyle>
          <a:p>
            <a:pPr>
              <a:defRPr/>
            </a:pPr>
            <a:fld id="{D59E1F44-D1A7-4BED-BC47-8DE5F4189558}" type="slidenum">
              <a:rPr lang="en-CA" altLang="en-US"/>
              <a:pPr>
                <a:defRPr/>
              </a:pPr>
              <a:t>‹#›</a:t>
            </a:fld>
            <a:endParaRPr lang="en-CA" altLang="en-US"/>
          </a:p>
        </p:txBody>
      </p:sp>
    </p:spTree>
    <p:extLst>
      <p:ext uri="{BB962C8B-B14F-4D97-AF65-F5344CB8AC3E}">
        <p14:creationId xmlns:p14="http://schemas.microsoft.com/office/powerpoint/2010/main" val="393125583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7432CA-AF4B-FF0D-2463-6BA9A307C962}"/>
              </a:ext>
            </a:extLst>
          </p:cNvPr>
          <p:cNvSpPr>
            <a:spLocks noGrp="1"/>
          </p:cNvSpPr>
          <p:nvPr>
            <p:ph type="dt" sz="half" idx="10"/>
          </p:nvPr>
        </p:nvSpPr>
        <p:spPr/>
        <p:txBody>
          <a:bodyPr/>
          <a:lstStyle>
            <a:lvl1pPr>
              <a:defRPr/>
            </a:lvl1pPr>
          </a:lstStyle>
          <a:p>
            <a:pPr>
              <a:defRPr/>
            </a:pPr>
            <a:fld id="{93AC0469-5C31-4C69-9C8A-F00DE4E3B15A}" type="datetime1">
              <a:rPr lang="en-CA"/>
              <a:pPr>
                <a:defRPr/>
              </a:pPr>
              <a:t>2022-11-12</a:t>
            </a:fld>
            <a:endParaRPr lang="en-CA"/>
          </a:p>
        </p:txBody>
      </p:sp>
      <p:sp>
        <p:nvSpPr>
          <p:cNvPr id="5" name="Footer Placeholder 4">
            <a:extLst>
              <a:ext uri="{FF2B5EF4-FFF2-40B4-BE49-F238E27FC236}">
                <a16:creationId xmlns:a16="http://schemas.microsoft.com/office/drawing/2014/main" id="{37758029-5CA7-3E5C-B495-0861FF69948D}"/>
              </a:ext>
            </a:extLst>
          </p:cNvPr>
          <p:cNvSpPr>
            <a:spLocks noGrp="1"/>
          </p:cNvSpPr>
          <p:nvPr>
            <p:ph type="ftr" sz="quarter" idx="11"/>
          </p:nvPr>
        </p:nvSpPr>
        <p:spPr/>
        <p:txBody>
          <a:bodyPr/>
          <a:lstStyle>
            <a:lvl1pPr>
              <a:defRPr/>
            </a:lvl1pPr>
          </a:lstStyle>
          <a:p>
            <a:pPr>
              <a:defRPr/>
            </a:pPr>
            <a:r>
              <a:rPr lang="en-CA"/>
              <a:t>Reimagining Church 1</a:t>
            </a:r>
          </a:p>
        </p:txBody>
      </p:sp>
      <p:sp>
        <p:nvSpPr>
          <p:cNvPr id="6" name="Slide Number Placeholder 5">
            <a:extLst>
              <a:ext uri="{FF2B5EF4-FFF2-40B4-BE49-F238E27FC236}">
                <a16:creationId xmlns:a16="http://schemas.microsoft.com/office/drawing/2014/main" id="{952238A5-F4F2-D22E-1FAA-DCB4516D08F7}"/>
              </a:ext>
            </a:extLst>
          </p:cNvPr>
          <p:cNvSpPr>
            <a:spLocks noGrp="1"/>
          </p:cNvSpPr>
          <p:nvPr>
            <p:ph type="sldNum" sz="quarter" idx="12"/>
          </p:nvPr>
        </p:nvSpPr>
        <p:spPr/>
        <p:txBody>
          <a:bodyPr/>
          <a:lstStyle>
            <a:lvl1pPr>
              <a:defRPr/>
            </a:lvl1pPr>
          </a:lstStyle>
          <a:p>
            <a:pPr>
              <a:defRPr/>
            </a:pPr>
            <a:fld id="{B943C871-DD6E-481A-99DE-F4DF82AC4C7F}" type="slidenum">
              <a:rPr lang="en-CA" altLang="en-US"/>
              <a:pPr>
                <a:defRPr/>
              </a:pPr>
              <a:t>‹#›</a:t>
            </a:fld>
            <a:endParaRPr lang="en-CA" altLang="en-US"/>
          </a:p>
        </p:txBody>
      </p:sp>
    </p:spTree>
    <p:extLst>
      <p:ext uri="{BB962C8B-B14F-4D97-AF65-F5344CB8AC3E}">
        <p14:creationId xmlns:p14="http://schemas.microsoft.com/office/powerpoint/2010/main" val="265608420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3">
            <a:extLst>
              <a:ext uri="{FF2B5EF4-FFF2-40B4-BE49-F238E27FC236}">
                <a16:creationId xmlns:a16="http://schemas.microsoft.com/office/drawing/2014/main" id="{D396E9E1-5C60-7321-3669-DEEEBE76C878}"/>
              </a:ext>
            </a:extLst>
          </p:cNvPr>
          <p:cNvSpPr>
            <a:spLocks noGrp="1"/>
          </p:cNvSpPr>
          <p:nvPr>
            <p:ph type="dt" sz="half" idx="10"/>
          </p:nvPr>
        </p:nvSpPr>
        <p:spPr/>
        <p:txBody>
          <a:bodyPr/>
          <a:lstStyle>
            <a:lvl1pPr>
              <a:defRPr/>
            </a:lvl1pPr>
          </a:lstStyle>
          <a:p>
            <a:pPr>
              <a:defRPr/>
            </a:pPr>
            <a:fld id="{F146FE2E-4946-4AB3-A81A-F9905EECA4BC}" type="datetime1">
              <a:rPr lang="en-CA"/>
              <a:pPr>
                <a:defRPr/>
              </a:pPr>
              <a:t>2022-11-12</a:t>
            </a:fld>
            <a:endParaRPr lang="en-CA"/>
          </a:p>
        </p:txBody>
      </p:sp>
      <p:sp>
        <p:nvSpPr>
          <p:cNvPr id="6" name="Footer Placeholder 4">
            <a:extLst>
              <a:ext uri="{FF2B5EF4-FFF2-40B4-BE49-F238E27FC236}">
                <a16:creationId xmlns:a16="http://schemas.microsoft.com/office/drawing/2014/main" id="{117FDE81-71D5-F0AD-8B06-227ADC763A51}"/>
              </a:ext>
            </a:extLst>
          </p:cNvPr>
          <p:cNvSpPr>
            <a:spLocks noGrp="1"/>
          </p:cNvSpPr>
          <p:nvPr>
            <p:ph type="ftr" sz="quarter" idx="11"/>
          </p:nvPr>
        </p:nvSpPr>
        <p:spPr/>
        <p:txBody>
          <a:bodyPr/>
          <a:lstStyle>
            <a:lvl1pPr>
              <a:defRPr/>
            </a:lvl1pPr>
          </a:lstStyle>
          <a:p>
            <a:pPr>
              <a:defRPr/>
            </a:pPr>
            <a:r>
              <a:rPr lang="en-CA"/>
              <a:t>Reimagining Church 1</a:t>
            </a:r>
          </a:p>
        </p:txBody>
      </p:sp>
      <p:sp>
        <p:nvSpPr>
          <p:cNvPr id="7" name="Slide Number Placeholder 5">
            <a:extLst>
              <a:ext uri="{FF2B5EF4-FFF2-40B4-BE49-F238E27FC236}">
                <a16:creationId xmlns:a16="http://schemas.microsoft.com/office/drawing/2014/main" id="{BABD87AE-BCED-02D6-688B-658CC564AEFA}"/>
              </a:ext>
            </a:extLst>
          </p:cNvPr>
          <p:cNvSpPr>
            <a:spLocks noGrp="1"/>
          </p:cNvSpPr>
          <p:nvPr>
            <p:ph type="sldNum" sz="quarter" idx="12"/>
          </p:nvPr>
        </p:nvSpPr>
        <p:spPr/>
        <p:txBody>
          <a:bodyPr/>
          <a:lstStyle>
            <a:lvl1pPr>
              <a:defRPr/>
            </a:lvl1pPr>
          </a:lstStyle>
          <a:p>
            <a:pPr>
              <a:defRPr/>
            </a:pPr>
            <a:fld id="{0AC5EFDC-2F79-41EC-8603-0290207ADFF6}" type="slidenum">
              <a:rPr lang="en-CA" altLang="en-US"/>
              <a:pPr>
                <a:defRPr/>
              </a:pPr>
              <a:t>‹#›</a:t>
            </a:fld>
            <a:endParaRPr lang="en-CA" altLang="en-US"/>
          </a:p>
        </p:txBody>
      </p:sp>
    </p:spTree>
    <p:extLst>
      <p:ext uri="{BB962C8B-B14F-4D97-AF65-F5344CB8AC3E}">
        <p14:creationId xmlns:p14="http://schemas.microsoft.com/office/powerpoint/2010/main" val="242370242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71414C1A-0FF0-60E9-4144-209737C433EE}"/>
              </a:ext>
            </a:extLst>
          </p:cNvPr>
          <p:cNvSpPr>
            <a:spLocks noGrp="1"/>
          </p:cNvSpPr>
          <p:nvPr>
            <p:ph type="dt" sz="half" idx="10"/>
          </p:nvPr>
        </p:nvSpPr>
        <p:spPr/>
        <p:txBody>
          <a:bodyPr/>
          <a:lstStyle>
            <a:lvl1pPr>
              <a:defRPr/>
            </a:lvl1pPr>
          </a:lstStyle>
          <a:p>
            <a:pPr>
              <a:defRPr/>
            </a:pPr>
            <a:fld id="{298F9CEA-11C3-4AC8-B338-C34D3C586CF6}" type="datetime1">
              <a:rPr lang="en-CA"/>
              <a:pPr>
                <a:defRPr/>
              </a:pPr>
              <a:t>2022-11-12</a:t>
            </a:fld>
            <a:endParaRPr lang="en-CA"/>
          </a:p>
        </p:txBody>
      </p:sp>
      <p:sp>
        <p:nvSpPr>
          <p:cNvPr id="8" name="Footer Placeholder 4">
            <a:extLst>
              <a:ext uri="{FF2B5EF4-FFF2-40B4-BE49-F238E27FC236}">
                <a16:creationId xmlns:a16="http://schemas.microsoft.com/office/drawing/2014/main" id="{DDCC5350-BDD3-1A89-BAE1-C4137CA80FA0}"/>
              </a:ext>
            </a:extLst>
          </p:cNvPr>
          <p:cNvSpPr>
            <a:spLocks noGrp="1"/>
          </p:cNvSpPr>
          <p:nvPr>
            <p:ph type="ftr" sz="quarter" idx="11"/>
          </p:nvPr>
        </p:nvSpPr>
        <p:spPr/>
        <p:txBody>
          <a:bodyPr/>
          <a:lstStyle>
            <a:lvl1pPr>
              <a:defRPr/>
            </a:lvl1pPr>
          </a:lstStyle>
          <a:p>
            <a:pPr>
              <a:defRPr/>
            </a:pPr>
            <a:r>
              <a:rPr lang="en-CA"/>
              <a:t>Reimagining Church 1</a:t>
            </a:r>
          </a:p>
        </p:txBody>
      </p:sp>
      <p:sp>
        <p:nvSpPr>
          <p:cNvPr id="9" name="Slide Number Placeholder 5">
            <a:extLst>
              <a:ext uri="{FF2B5EF4-FFF2-40B4-BE49-F238E27FC236}">
                <a16:creationId xmlns:a16="http://schemas.microsoft.com/office/drawing/2014/main" id="{28E8A6A9-691C-DFB7-5391-0EB94DA07B27}"/>
              </a:ext>
            </a:extLst>
          </p:cNvPr>
          <p:cNvSpPr>
            <a:spLocks noGrp="1"/>
          </p:cNvSpPr>
          <p:nvPr>
            <p:ph type="sldNum" sz="quarter" idx="12"/>
          </p:nvPr>
        </p:nvSpPr>
        <p:spPr/>
        <p:txBody>
          <a:bodyPr/>
          <a:lstStyle>
            <a:lvl1pPr>
              <a:defRPr/>
            </a:lvl1pPr>
          </a:lstStyle>
          <a:p>
            <a:pPr>
              <a:defRPr/>
            </a:pPr>
            <a:fld id="{B0509CBC-F1E7-426A-A1E9-948F9ABF74B6}" type="slidenum">
              <a:rPr lang="en-CA" altLang="en-US"/>
              <a:pPr>
                <a:defRPr/>
              </a:pPr>
              <a:t>‹#›</a:t>
            </a:fld>
            <a:endParaRPr lang="en-CA" altLang="en-US"/>
          </a:p>
        </p:txBody>
      </p:sp>
    </p:spTree>
    <p:extLst>
      <p:ext uri="{BB962C8B-B14F-4D97-AF65-F5344CB8AC3E}">
        <p14:creationId xmlns:p14="http://schemas.microsoft.com/office/powerpoint/2010/main" val="356024944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3">
            <a:extLst>
              <a:ext uri="{FF2B5EF4-FFF2-40B4-BE49-F238E27FC236}">
                <a16:creationId xmlns:a16="http://schemas.microsoft.com/office/drawing/2014/main" id="{6E2BB80B-561F-FFCA-9A6E-17A8164C1197}"/>
              </a:ext>
            </a:extLst>
          </p:cNvPr>
          <p:cNvSpPr>
            <a:spLocks noGrp="1"/>
          </p:cNvSpPr>
          <p:nvPr>
            <p:ph type="dt" sz="half" idx="10"/>
          </p:nvPr>
        </p:nvSpPr>
        <p:spPr/>
        <p:txBody>
          <a:bodyPr/>
          <a:lstStyle>
            <a:lvl1pPr>
              <a:defRPr/>
            </a:lvl1pPr>
          </a:lstStyle>
          <a:p>
            <a:pPr>
              <a:defRPr/>
            </a:pPr>
            <a:fld id="{D9D169DE-CA44-4B80-84DD-7CD02D9970B0}" type="datetime1">
              <a:rPr lang="en-CA"/>
              <a:pPr>
                <a:defRPr/>
              </a:pPr>
              <a:t>2022-11-12</a:t>
            </a:fld>
            <a:endParaRPr lang="en-CA"/>
          </a:p>
        </p:txBody>
      </p:sp>
      <p:sp>
        <p:nvSpPr>
          <p:cNvPr id="4" name="Footer Placeholder 4">
            <a:extLst>
              <a:ext uri="{FF2B5EF4-FFF2-40B4-BE49-F238E27FC236}">
                <a16:creationId xmlns:a16="http://schemas.microsoft.com/office/drawing/2014/main" id="{5957D7D9-ABD4-7F91-7158-08B753170D29}"/>
              </a:ext>
            </a:extLst>
          </p:cNvPr>
          <p:cNvSpPr>
            <a:spLocks noGrp="1"/>
          </p:cNvSpPr>
          <p:nvPr>
            <p:ph type="ftr" sz="quarter" idx="11"/>
          </p:nvPr>
        </p:nvSpPr>
        <p:spPr/>
        <p:txBody>
          <a:bodyPr/>
          <a:lstStyle>
            <a:lvl1pPr>
              <a:defRPr/>
            </a:lvl1pPr>
          </a:lstStyle>
          <a:p>
            <a:pPr>
              <a:defRPr/>
            </a:pPr>
            <a:r>
              <a:rPr lang="en-CA" dirty="0"/>
              <a:t>Reimagining Church 4</a:t>
            </a:r>
          </a:p>
        </p:txBody>
      </p:sp>
      <p:sp>
        <p:nvSpPr>
          <p:cNvPr id="5" name="Slide Number Placeholder 5">
            <a:extLst>
              <a:ext uri="{FF2B5EF4-FFF2-40B4-BE49-F238E27FC236}">
                <a16:creationId xmlns:a16="http://schemas.microsoft.com/office/drawing/2014/main" id="{8F18D2D9-289A-8CD7-5298-84EC9F1C01B4}"/>
              </a:ext>
            </a:extLst>
          </p:cNvPr>
          <p:cNvSpPr>
            <a:spLocks noGrp="1"/>
          </p:cNvSpPr>
          <p:nvPr>
            <p:ph type="sldNum" sz="quarter" idx="12"/>
          </p:nvPr>
        </p:nvSpPr>
        <p:spPr/>
        <p:txBody>
          <a:bodyPr/>
          <a:lstStyle>
            <a:lvl1pPr>
              <a:defRPr/>
            </a:lvl1pPr>
          </a:lstStyle>
          <a:p>
            <a:pPr>
              <a:defRPr/>
            </a:pPr>
            <a:fld id="{DF00C10F-7727-453F-A163-7C91D28C8657}" type="slidenum">
              <a:rPr lang="en-CA" altLang="en-US"/>
              <a:pPr>
                <a:defRPr/>
              </a:pPr>
              <a:t>‹#›</a:t>
            </a:fld>
            <a:endParaRPr lang="en-CA" altLang="en-US"/>
          </a:p>
        </p:txBody>
      </p:sp>
    </p:spTree>
    <p:extLst>
      <p:ext uri="{BB962C8B-B14F-4D97-AF65-F5344CB8AC3E}">
        <p14:creationId xmlns:p14="http://schemas.microsoft.com/office/powerpoint/2010/main" val="132126210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E9589BE-E3A2-CB7F-E4A1-936FFB7897A2}"/>
              </a:ext>
            </a:extLst>
          </p:cNvPr>
          <p:cNvSpPr>
            <a:spLocks noGrp="1"/>
          </p:cNvSpPr>
          <p:nvPr>
            <p:ph type="dt" sz="half" idx="10"/>
          </p:nvPr>
        </p:nvSpPr>
        <p:spPr/>
        <p:txBody>
          <a:bodyPr/>
          <a:lstStyle>
            <a:lvl1pPr>
              <a:defRPr/>
            </a:lvl1pPr>
          </a:lstStyle>
          <a:p>
            <a:pPr>
              <a:defRPr/>
            </a:pPr>
            <a:fld id="{92ABAD4F-4207-482A-85FA-AF616D45A9DB}" type="datetime1">
              <a:rPr lang="en-CA"/>
              <a:pPr>
                <a:defRPr/>
              </a:pPr>
              <a:t>2022-11-12</a:t>
            </a:fld>
            <a:endParaRPr lang="en-CA"/>
          </a:p>
        </p:txBody>
      </p:sp>
      <p:sp>
        <p:nvSpPr>
          <p:cNvPr id="3" name="Footer Placeholder 4">
            <a:extLst>
              <a:ext uri="{FF2B5EF4-FFF2-40B4-BE49-F238E27FC236}">
                <a16:creationId xmlns:a16="http://schemas.microsoft.com/office/drawing/2014/main" id="{A4F50762-31D4-C154-63FB-CDCDCB2504B1}"/>
              </a:ext>
            </a:extLst>
          </p:cNvPr>
          <p:cNvSpPr>
            <a:spLocks noGrp="1"/>
          </p:cNvSpPr>
          <p:nvPr>
            <p:ph type="ftr" sz="quarter" idx="11"/>
          </p:nvPr>
        </p:nvSpPr>
        <p:spPr/>
        <p:txBody>
          <a:bodyPr/>
          <a:lstStyle>
            <a:lvl1pPr>
              <a:defRPr/>
            </a:lvl1pPr>
          </a:lstStyle>
          <a:p>
            <a:pPr>
              <a:defRPr/>
            </a:pPr>
            <a:r>
              <a:rPr lang="en-CA" dirty="0"/>
              <a:t>Reimagining Church 4</a:t>
            </a:r>
          </a:p>
        </p:txBody>
      </p:sp>
      <p:sp>
        <p:nvSpPr>
          <p:cNvPr id="4" name="Slide Number Placeholder 5">
            <a:extLst>
              <a:ext uri="{FF2B5EF4-FFF2-40B4-BE49-F238E27FC236}">
                <a16:creationId xmlns:a16="http://schemas.microsoft.com/office/drawing/2014/main" id="{32117000-DAD0-F113-C443-B782EEF9904F}"/>
              </a:ext>
            </a:extLst>
          </p:cNvPr>
          <p:cNvSpPr>
            <a:spLocks noGrp="1"/>
          </p:cNvSpPr>
          <p:nvPr>
            <p:ph type="sldNum" sz="quarter" idx="12"/>
          </p:nvPr>
        </p:nvSpPr>
        <p:spPr/>
        <p:txBody>
          <a:bodyPr/>
          <a:lstStyle>
            <a:lvl1pPr>
              <a:defRPr/>
            </a:lvl1pPr>
          </a:lstStyle>
          <a:p>
            <a:pPr>
              <a:defRPr/>
            </a:pPr>
            <a:fld id="{2318C1DF-8D1B-4FD2-8150-7C92E10DB314}" type="slidenum">
              <a:rPr lang="en-CA" altLang="en-US"/>
              <a:pPr>
                <a:defRPr/>
              </a:pPr>
              <a:t>‹#›</a:t>
            </a:fld>
            <a:endParaRPr lang="en-CA" altLang="en-US"/>
          </a:p>
        </p:txBody>
      </p:sp>
    </p:spTree>
    <p:extLst>
      <p:ext uri="{BB962C8B-B14F-4D97-AF65-F5344CB8AC3E}">
        <p14:creationId xmlns:p14="http://schemas.microsoft.com/office/powerpoint/2010/main" val="127348133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C5F60D2-1A89-49CB-260C-96069D1737F4}"/>
              </a:ext>
            </a:extLst>
          </p:cNvPr>
          <p:cNvSpPr>
            <a:spLocks noGrp="1"/>
          </p:cNvSpPr>
          <p:nvPr>
            <p:ph type="dt" sz="half" idx="10"/>
          </p:nvPr>
        </p:nvSpPr>
        <p:spPr/>
        <p:txBody>
          <a:bodyPr/>
          <a:lstStyle>
            <a:lvl1pPr>
              <a:defRPr/>
            </a:lvl1pPr>
          </a:lstStyle>
          <a:p>
            <a:pPr>
              <a:defRPr/>
            </a:pPr>
            <a:fld id="{B152A3EA-E2AB-49C3-9F47-0E8172B14752}" type="datetime1">
              <a:rPr lang="en-CA"/>
              <a:pPr>
                <a:defRPr/>
              </a:pPr>
              <a:t>2022-11-12</a:t>
            </a:fld>
            <a:endParaRPr lang="en-CA"/>
          </a:p>
        </p:txBody>
      </p:sp>
      <p:sp>
        <p:nvSpPr>
          <p:cNvPr id="6" name="Footer Placeholder 4">
            <a:extLst>
              <a:ext uri="{FF2B5EF4-FFF2-40B4-BE49-F238E27FC236}">
                <a16:creationId xmlns:a16="http://schemas.microsoft.com/office/drawing/2014/main" id="{CD0C8949-99CD-2A98-61A6-0DD348169397}"/>
              </a:ext>
            </a:extLst>
          </p:cNvPr>
          <p:cNvSpPr>
            <a:spLocks noGrp="1"/>
          </p:cNvSpPr>
          <p:nvPr>
            <p:ph type="ftr" sz="quarter" idx="11"/>
          </p:nvPr>
        </p:nvSpPr>
        <p:spPr/>
        <p:txBody>
          <a:bodyPr/>
          <a:lstStyle>
            <a:lvl1pPr>
              <a:defRPr/>
            </a:lvl1pPr>
          </a:lstStyle>
          <a:p>
            <a:pPr>
              <a:defRPr/>
            </a:pPr>
            <a:r>
              <a:rPr lang="en-CA"/>
              <a:t>Reimagining Church 1</a:t>
            </a:r>
          </a:p>
        </p:txBody>
      </p:sp>
      <p:sp>
        <p:nvSpPr>
          <p:cNvPr id="7" name="Slide Number Placeholder 5">
            <a:extLst>
              <a:ext uri="{FF2B5EF4-FFF2-40B4-BE49-F238E27FC236}">
                <a16:creationId xmlns:a16="http://schemas.microsoft.com/office/drawing/2014/main" id="{FAB484ED-1D7A-1B29-E59E-580FAA648E70}"/>
              </a:ext>
            </a:extLst>
          </p:cNvPr>
          <p:cNvSpPr>
            <a:spLocks noGrp="1"/>
          </p:cNvSpPr>
          <p:nvPr>
            <p:ph type="sldNum" sz="quarter" idx="12"/>
          </p:nvPr>
        </p:nvSpPr>
        <p:spPr/>
        <p:txBody>
          <a:bodyPr/>
          <a:lstStyle>
            <a:lvl1pPr>
              <a:defRPr/>
            </a:lvl1pPr>
          </a:lstStyle>
          <a:p>
            <a:pPr>
              <a:defRPr/>
            </a:pPr>
            <a:fld id="{899C2400-6F6C-4BD1-9F3D-4C185948B5DA}" type="slidenum">
              <a:rPr lang="en-CA" altLang="en-US"/>
              <a:pPr>
                <a:defRPr/>
              </a:pPr>
              <a:t>‹#›</a:t>
            </a:fld>
            <a:endParaRPr lang="en-CA" altLang="en-US"/>
          </a:p>
        </p:txBody>
      </p:sp>
    </p:spTree>
    <p:extLst>
      <p:ext uri="{BB962C8B-B14F-4D97-AF65-F5344CB8AC3E}">
        <p14:creationId xmlns:p14="http://schemas.microsoft.com/office/powerpoint/2010/main" val="330072134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A65C44-3786-5A27-3C5C-2AC7D5C4EFD7}"/>
              </a:ext>
            </a:extLst>
          </p:cNvPr>
          <p:cNvSpPr>
            <a:spLocks noGrp="1"/>
          </p:cNvSpPr>
          <p:nvPr>
            <p:ph type="dt" sz="half" idx="10"/>
          </p:nvPr>
        </p:nvSpPr>
        <p:spPr/>
        <p:txBody>
          <a:bodyPr/>
          <a:lstStyle>
            <a:lvl1pPr>
              <a:defRPr/>
            </a:lvl1pPr>
          </a:lstStyle>
          <a:p>
            <a:pPr>
              <a:defRPr/>
            </a:pPr>
            <a:fld id="{D0B7E6C6-F9D2-45BC-BA5A-BE194F86BB36}" type="datetime1">
              <a:rPr lang="en-CA"/>
              <a:pPr>
                <a:defRPr/>
              </a:pPr>
              <a:t>2022-11-12</a:t>
            </a:fld>
            <a:endParaRPr lang="en-CA"/>
          </a:p>
        </p:txBody>
      </p:sp>
      <p:sp>
        <p:nvSpPr>
          <p:cNvPr id="6" name="Footer Placeholder 4">
            <a:extLst>
              <a:ext uri="{FF2B5EF4-FFF2-40B4-BE49-F238E27FC236}">
                <a16:creationId xmlns:a16="http://schemas.microsoft.com/office/drawing/2014/main" id="{26A515B4-3807-153F-AFF6-A92B31A12019}"/>
              </a:ext>
            </a:extLst>
          </p:cNvPr>
          <p:cNvSpPr>
            <a:spLocks noGrp="1"/>
          </p:cNvSpPr>
          <p:nvPr>
            <p:ph type="ftr" sz="quarter" idx="11"/>
          </p:nvPr>
        </p:nvSpPr>
        <p:spPr/>
        <p:txBody>
          <a:bodyPr/>
          <a:lstStyle>
            <a:lvl1pPr>
              <a:defRPr/>
            </a:lvl1pPr>
          </a:lstStyle>
          <a:p>
            <a:pPr>
              <a:defRPr/>
            </a:pPr>
            <a:r>
              <a:rPr lang="en-CA"/>
              <a:t>Reimagining Church 1</a:t>
            </a:r>
          </a:p>
        </p:txBody>
      </p:sp>
      <p:sp>
        <p:nvSpPr>
          <p:cNvPr id="7" name="Slide Number Placeholder 5">
            <a:extLst>
              <a:ext uri="{FF2B5EF4-FFF2-40B4-BE49-F238E27FC236}">
                <a16:creationId xmlns:a16="http://schemas.microsoft.com/office/drawing/2014/main" id="{8D7A7CDC-21B5-A5D5-649E-F81CB88BFDB0}"/>
              </a:ext>
            </a:extLst>
          </p:cNvPr>
          <p:cNvSpPr>
            <a:spLocks noGrp="1"/>
          </p:cNvSpPr>
          <p:nvPr>
            <p:ph type="sldNum" sz="quarter" idx="12"/>
          </p:nvPr>
        </p:nvSpPr>
        <p:spPr/>
        <p:txBody>
          <a:bodyPr/>
          <a:lstStyle>
            <a:lvl1pPr>
              <a:defRPr/>
            </a:lvl1pPr>
          </a:lstStyle>
          <a:p>
            <a:pPr>
              <a:defRPr/>
            </a:pPr>
            <a:fld id="{ECE223D7-9E75-4F88-B84D-415DD16C65F4}" type="slidenum">
              <a:rPr lang="en-CA" altLang="en-US"/>
              <a:pPr>
                <a:defRPr/>
              </a:pPr>
              <a:t>‹#›</a:t>
            </a:fld>
            <a:endParaRPr lang="en-CA" altLang="en-US"/>
          </a:p>
        </p:txBody>
      </p:sp>
    </p:spTree>
    <p:extLst>
      <p:ext uri="{BB962C8B-B14F-4D97-AF65-F5344CB8AC3E}">
        <p14:creationId xmlns:p14="http://schemas.microsoft.com/office/powerpoint/2010/main" val="316664319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52ED264-E05B-6667-ADE2-69E31FF460BF}"/>
              </a:ext>
            </a:extLst>
          </p:cNvPr>
          <p:cNvSpPr>
            <a:spLocks noGrp="1"/>
          </p:cNvSpPr>
          <p:nvPr>
            <p:ph type="dt" sz="half" idx="10"/>
          </p:nvPr>
        </p:nvSpPr>
        <p:spPr/>
        <p:txBody>
          <a:bodyPr/>
          <a:lstStyle>
            <a:lvl1pPr>
              <a:defRPr/>
            </a:lvl1pPr>
          </a:lstStyle>
          <a:p>
            <a:pPr>
              <a:defRPr/>
            </a:pPr>
            <a:fld id="{491D7407-D052-4BF3-B05D-F12E92C379CD}" type="datetime1">
              <a:rPr lang="en-CA"/>
              <a:pPr>
                <a:defRPr/>
              </a:pPr>
              <a:t>2022-11-12</a:t>
            </a:fld>
            <a:endParaRPr lang="en-CA"/>
          </a:p>
        </p:txBody>
      </p:sp>
      <p:sp>
        <p:nvSpPr>
          <p:cNvPr id="5" name="Footer Placeholder 4">
            <a:extLst>
              <a:ext uri="{FF2B5EF4-FFF2-40B4-BE49-F238E27FC236}">
                <a16:creationId xmlns:a16="http://schemas.microsoft.com/office/drawing/2014/main" id="{10AEFB93-D012-EA33-0EB0-54FF98F2525D}"/>
              </a:ext>
            </a:extLst>
          </p:cNvPr>
          <p:cNvSpPr>
            <a:spLocks noGrp="1"/>
          </p:cNvSpPr>
          <p:nvPr>
            <p:ph type="ftr" sz="quarter" idx="11"/>
          </p:nvPr>
        </p:nvSpPr>
        <p:spPr/>
        <p:txBody>
          <a:bodyPr/>
          <a:lstStyle>
            <a:lvl1pPr>
              <a:defRPr/>
            </a:lvl1pPr>
          </a:lstStyle>
          <a:p>
            <a:pPr>
              <a:defRPr/>
            </a:pPr>
            <a:r>
              <a:rPr lang="en-CA"/>
              <a:t>Reimagining Church 1</a:t>
            </a:r>
          </a:p>
        </p:txBody>
      </p:sp>
      <p:sp>
        <p:nvSpPr>
          <p:cNvPr id="6" name="Slide Number Placeholder 5">
            <a:extLst>
              <a:ext uri="{FF2B5EF4-FFF2-40B4-BE49-F238E27FC236}">
                <a16:creationId xmlns:a16="http://schemas.microsoft.com/office/drawing/2014/main" id="{C8BB4A59-FFA6-911F-A40D-EC99CDB47F9E}"/>
              </a:ext>
            </a:extLst>
          </p:cNvPr>
          <p:cNvSpPr>
            <a:spLocks noGrp="1"/>
          </p:cNvSpPr>
          <p:nvPr>
            <p:ph type="sldNum" sz="quarter" idx="12"/>
          </p:nvPr>
        </p:nvSpPr>
        <p:spPr/>
        <p:txBody>
          <a:bodyPr/>
          <a:lstStyle>
            <a:lvl1pPr>
              <a:defRPr/>
            </a:lvl1pPr>
          </a:lstStyle>
          <a:p>
            <a:pPr>
              <a:defRPr/>
            </a:pPr>
            <a:fld id="{25ABE7F8-8554-4873-A5B3-976B30A68CF4}" type="slidenum">
              <a:rPr lang="en-CA" altLang="en-US"/>
              <a:pPr>
                <a:defRPr/>
              </a:pPr>
              <a:t>‹#›</a:t>
            </a:fld>
            <a:endParaRPr lang="en-CA" altLang="en-US"/>
          </a:p>
        </p:txBody>
      </p:sp>
    </p:spTree>
    <p:extLst>
      <p:ext uri="{BB962C8B-B14F-4D97-AF65-F5344CB8AC3E}">
        <p14:creationId xmlns:p14="http://schemas.microsoft.com/office/powerpoint/2010/main" val="266140524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4CDC746-C9D6-B054-EC29-C1E83F0510A0}"/>
              </a:ext>
            </a:extLst>
          </p:cNvPr>
          <p:cNvSpPr>
            <a:spLocks noGrp="1"/>
          </p:cNvSpPr>
          <p:nvPr>
            <p:ph type="dt" sz="half" idx="10"/>
          </p:nvPr>
        </p:nvSpPr>
        <p:spPr/>
        <p:txBody>
          <a:bodyPr/>
          <a:lstStyle>
            <a:lvl1pPr>
              <a:defRPr/>
            </a:lvl1pPr>
          </a:lstStyle>
          <a:p>
            <a:pPr>
              <a:defRPr/>
            </a:pPr>
            <a:fld id="{82156422-08F4-4383-85EF-40D94297E96B}" type="datetime1">
              <a:rPr lang="en-CA"/>
              <a:pPr>
                <a:defRPr/>
              </a:pPr>
              <a:t>2022-11-12</a:t>
            </a:fld>
            <a:endParaRPr lang="en-CA"/>
          </a:p>
        </p:txBody>
      </p:sp>
      <p:sp>
        <p:nvSpPr>
          <p:cNvPr id="5" name="Footer Placeholder 4">
            <a:extLst>
              <a:ext uri="{FF2B5EF4-FFF2-40B4-BE49-F238E27FC236}">
                <a16:creationId xmlns:a16="http://schemas.microsoft.com/office/drawing/2014/main" id="{2BE1FB49-10F5-99B2-D366-219E030FC8C4}"/>
              </a:ext>
            </a:extLst>
          </p:cNvPr>
          <p:cNvSpPr>
            <a:spLocks noGrp="1"/>
          </p:cNvSpPr>
          <p:nvPr>
            <p:ph type="ftr" sz="quarter" idx="11"/>
          </p:nvPr>
        </p:nvSpPr>
        <p:spPr/>
        <p:txBody>
          <a:bodyPr/>
          <a:lstStyle>
            <a:lvl1pPr>
              <a:defRPr/>
            </a:lvl1pPr>
          </a:lstStyle>
          <a:p>
            <a:pPr>
              <a:defRPr/>
            </a:pPr>
            <a:r>
              <a:rPr lang="en-CA"/>
              <a:t>Reimagining Church 1</a:t>
            </a:r>
          </a:p>
        </p:txBody>
      </p:sp>
      <p:sp>
        <p:nvSpPr>
          <p:cNvPr id="6" name="Slide Number Placeholder 5">
            <a:extLst>
              <a:ext uri="{FF2B5EF4-FFF2-40B4-BE49-F238E27FC236}">
                <a16:creationId xmlns:a16="http://schemas.microsoft.com/office/drawing/2014/main" id="{43ED265E-B502-D1F1-FE17-D65E6A927220}"/>
              </a:ext>
            </a:extLst>
          </p:cNvPr>
          <p:cNvSpPr>
            <a:spLocks noGrp="1"/>
          </p:cNvSpPr>
          <p:nvPr>
            <p:ph type="sldNum" sz="quarter" idx="12"/>
          </p:nvPr>
        </p:nvSpPr>
        <p:spPr/>
        <p:txBody>
          <a:bodyPr/>
          <a:lstStyle>
            <a:lvl1pPr>
              <a:defRPr/>
            </a:lvl1pPr>
          </a:lstStyle>
          <a:p>
            <a:pPr>
              <a:defRPr/>
            </a:pPr>
            <a:fld id="{9049F934-97AA-4413-AE40-206A7C12ED0E}" type="slidenum">
              <a:rPr lang="en-CA" altLang="en-US"/>
              <a:pPr>
                <a:defRPr/>
              </a:pPr>
              <a:t>‹#›</a:t>
            </a:fld>
            <a:endParaRPr lang="en-CA" altLang="en-US"/>
          </a:p>
        </p:txBody>
      </p:sp>
    </p:spTree>
    <p:extLst>
      <p:ext uri="{BB962C8B-B14F-4D97-AF65-F5344CB8AC3E}">
        <p14:creationId xmlns:p14="http://schemas.microsoft.com/office/powerpoint/2010/main" val="1423774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DD0"/>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426E9E4-EC2B-5184-1B62-C2F398479610}"/>
              </a:ext>
            </a:extLst>
          </p:cNvPr>
          <p:cNvSpPr>
            <a:spLocks noGrp="1"/>
          </p:cNvSpPr>
          <p:nvPr>
            <p:ph type="title"/>
          </p:nvPr>
        </p:nvSpPr>
        <p:spPr bwMode="auto">
          <a:xfrm>
            <a:off x="609600" y="274638"/>
            <a:ext cx="10972800" cy="1143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endParaRPr lang="en-CA" altLang="en-US" dirty="0"/>
          </a:p>
        </p:txBody>
      </p:sp>
      <p:sp>
        <p:nvSpPr>
          <p:cNvPr id="1027" name="Text Placeholder 2">
            <a:extLst>
              <a:ext uri="{FF2B5EF4-FFF2-40B4-BE49-F238E27FC236}">
                <a16:creationId xmlns:a16="http://schemas.microsoft.com/office/drawing/2014/main" id="{23AD6B1A-DF5F-2C0C-2D84-A5B01A48CEEE}"/>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
        <p:nvSpPr>
          <p:cNvPr id="4" name="Date Placeholder 3">
            <a:extLst>
              <a:ext uri="{FF2B5EF4-FFF2-40B4-BE49-F238E27FC236}">
                <a16:creationId xmlns:a16="http://schemas.microsoft.com/office/drawing/2014/main" id="{B9FF914C-F7A1-80E8-CFEA-0B27C77EEEB1}"/>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fld id="{7EB2E7D3-483E-4622-81AB-E80D8F61871E}" type="datetime1">
              <a:rPr lang="en-CA"/>
              <a:pPr>
                <a:defRPr/>
              </a:pPr>
              <a:t>2022-11-12</a:t>
            </a:fld>
            <a:endParaRPr lang="en-CA"/>
          </a:p>
        </p:txBody>
      </p:sp>
      <p:sp>
        <p:nvSpPr>
          <p:cNvPr id="5" name="Footer Placeholder 4">
            <a:extLst>
              <a:ext uri="{FF2B5EF4-FFF2-40B4-BE49-F238E27FC236}">
                <a16:creationId xmlns:a16="http://schemas.microsoft.com/office/drawing/2014/main" id="{188CC730-947F-9ADF-896B-E9DA29B1EC68}"/>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r>
              <a:rPr lang="en-CA" dirty="0"/>
              <a:t>Reimagining Church 4</a:t>
            </a:r>
          </a:p>
        </p:txBody>
      </p:sp>
      <p:sp>
        <p:nvSpPr>
          <p:cNvPr id="6" name="Slide Number Placeholder 5">
            <a:extLst>
              <a:ext uri="{FF2B5EF4-FFF2-40B4-BE49-F238E27FC236}">
                <a16:creationId xmlns:a16="http://schemas.microsoft.com/office/drawing/2014/main" id="{7C26A7D1-1A02-4AF0-9964-DBBE88037CFE}"/>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80C47A90-6897-4B2C-ACD4-F8F1EDB0CA34}" type="slidenum">
              <a:rPr lang="en-CA" altLang="en-US"/>
              <a:pPr>
                <a:defRPr/>
              </a:pPr>
              <a:t>‹#›</a:t>
            </a:fld>
            <a:endParaRPr lang="en-CA" altLang="en-US"/>
          </a:p>
        </p:txBody>
      </p:sp>
    </p:spTree>
    <p:extLst>
      <p:ext uri="{BB962C8B-B14F-4D97-AF65-F5344CB8AC3E}">
        <p14:creationId xmlns:p14="http://schemas.microsoft.com/office/powerpoint/2010/main" val="292314108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p:hf hdr="0" dt="0"/>
  <p:txStyles>
    <p:titleStyle>
      <a:lvl1pPr algn="l" rtl="0" eaLnBrk="0" fontAlgn="base" hangingPunct="0">
        <a:spcBef>
          <a:spcPct val="0"/>
        </a:spcBef>
        <a:spcAft>
          <a:spcPct val="0"/>
        </a:spcAft>
        <a:defRPr sz="4400" kern="1200">
          <a:solidFill>
            <a:srgbClr val="002060"/>
          </a:solidFill>
          <a:latin typeface="+mj-lt"/>
          <a:ea typeface="+mj-ea"/>
          <a:cs typeface="+mj-cs"/>
        </a:defRPr>
      </a:lvl1pPr>
      <a:lvl2pPr algn="ctr" rtl="0" eaLnBrk="0" fontAlgn="base" hangingPunct="0">
        <a:spcBef>
          <a:spcPct val="0"/>
        </a:spcBef>
        <a:spcAft>
          <a:spcPct val="0"/>
        </a:spcAft>
        <a:defRPr sz="4400">
          <a:solidFill>
            <a:srgbClr val="002060"/>
          </a:solidFill>
          <a:latin typeface="Calibri" pitchFamily="34" charset="0"/>
        </a:defRPr>
      </a:lvl2pPr>
      <a:lvl3pPr algn="ctr" rtl="0" eaLnBrk="0" fontAlgn="base" hangingPunct="0">
        <a:spcBef>
          <a:spcPct val="0"/>
        </a:spcBef>
        <a:spcAft>
          <a:spcPct val="0"/>
        </a:spcAft>
        <a:defRPr sz="4400">
          <a:solidFill>
            <a:srgbClr val="002060"/>
          </a:solidFill>
          <a:latin typeface="Calibri" pitchFamily="34" charset="0"/>
        </a:defRPr>
      </a:lvl3pPr>
      <a:lvl4pPr algn="ctr" rtl="0" eaLnBrk="0" fontAlgn="base" hangingPunct="0">
        <a:spcBef>
          <a:spcPct val="0"/>
        </a:spcBef>
        <a:spcAft>
          <a:spcPct val="0"/>
        </a:spcAft>
        <a:defRPr sz="4400">
          <a:solidFill>
            <a:srgbClr val="002060"/>
          </a:solidFill>
          <a:latin typeface="Calibri" pitchFamily="34" charset="0"/>
        </a:defRPr>
      </a:lvl4pPr>
      <a:lvl5pPr algn="ctr" rtl="0" eaLnBrk="0" fontAlgn="base" hangingPunct="0">
        <a:spcBef>
          <a:spcPct val="0"/>
        </a:spcBef>
        <a:spcAft>
          <a:spcPct val="0"/>
        </a:spcAft>
        <a:defRPr sz="4400">
          <a:solidFill>
            <a:srgbClr val="00206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0206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picture containing text&#10;&#10;Description automatically generated">
            <a:extLst>
              <a:ext uri="{FF2B5EF4-FFF2-40B4-BE49-F238E27FC236}">
                <a16:creationId xmlns:a16="http://schemas.microsoft.com/office/drawing/2014/main" id="{2A0FF9C4-B49E-F60F-2FCA-66F12FA73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550" y="1236663"/>
            <a:ext cx="4152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Subtitle 2">
            <a:extLst>
              <a:ext uri="{FF2B5EF4-FFF2-40B4-BE49-F238E27FC236}">
                <a16:creationId xmlns:a16="http://schemas.microsoft.com/office/drawing/2014/main" id="{C5E1635C-F219-C53D-B28B-0BE6229D184A}"/>
              </a:ext>
            </a:extLst>
          </p:cNvPr>
          <p:cNvSpPr>
            <a:spLocks noGrp="1"/>
          </p:cNvSpPr>
          <p:nvPr>
            <p:ph type="subTitle" idx="1"/>
          </p:nvPr>
        </p:nvSpPr>
        <p:spPr>
          <a:xfrm>
            <a:off x="2895600" y="41275"/>
            <a:ext cx="6400800" cy="1752600"/>
          </a:xfrm>
        </p:spPr>
        <p:txBody>
          <a:bodyPr/>
          <a:lstStyle/>
          <a:p>
            <a:r>
              <a:rPr lang="en-CA" altLang="en-US" sz="4000" b="1">
                <a:solidFill>
                  <a:srgbClr val="0000CC"/>
                </a:solidFill>
              </a:rPr>
              <a:t>The Diocese of Nova Scotia and Prince Edward Island</a:t>
            </a:r>
          </a:p>
        </p:txBody>
      </p:sp>
      <p:pic>
        <p:nvPicPr>
          <p:cNvPr id="4100" name="Picture 3" descr="INSTITUTE LOGO.jpg">
            <a:extLst>
              <a:ext uri="{FF2B5EF4-FFF2-40B4-BE49-F238E27FC236}">
                <a16:creationId xmlns:a16="http://schemas.microsoft.com/office/drawing/2014/main" id="{53468EAF-CC51-EC4C-029D-E98C7F098C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83900" y="5718175"/>
            <a:ext cx="1058863"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4" descr="fxcalogolarge.jpg">
            <a:extLst>
              <a:ext uri="{FF2B5EF4-FFF2-40B4-BE49-F238E27FC236}">
                <a16:creationId xmlns:a16="http://schemas.microsoft.com/office/drawing/2014/main" id="{E2470885-201D-028C-3BDD-DB51541D282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6329363"/>
            <a:ext cx="415131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5" descr="imagesCAQPUIRS.jpg">
            <a:extLst>
              <a:ext uri="{FF2B5EF4-FFF2-40B4-BE49-F238E27FC236}">
                <a16:creationId xmlns:a16="http://schemas.microsoft.com/office/drawing/2014/main" id="{B20AFD39-C159-26ED-8FFA-962623A77BC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6075" y="246063"/>
            <a:ext cx="1138238"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4A13B-B4D7-68E2-E399-114921855953}"/>
              </a:ext>
            </a:extLst>
          </p:cNvPr>
          <p:cNvSpPr>
            <a:spLocks noGrp="1"/>
          </p:cNvSpPr>
          <p:nvPr>
            <p:ph type="title"/>
          </p:nvPr>
        </p:nvSpPr>
        <p:spPr/>
        <p:txBody>
          <a:bodyPr/>
          <a:lstStyle/>
          <a:p>
            <a:r>
              <a:rPr lang="en-CA" dirty="0"/>
              <a:t>Prayer</a:t>
            </a:r>
          </a:p>
        </p:txBody>
      </p:sp>
      <p:sp>
        <p:nvSpPr>
          <p:cNvPr id="3" name="Content Placeholder 2">
            <a:extLst>
              <a:ext uri="{FF2B5EF4-FFF2-40B4-BE49-F238E27FC236}">
                <a16:creationId xmlns:a16="http://schemas.microsoft.com/office/drawing/2014/main" id="{CD3B390E-636A-66AA-AEBB-B2F432BF21AE}"/>
              </a:ext>
            </a:extLst>
          </p:cNvPr>
          <p:cNvSpPr>
            <a:spLocks noGrp="1"/>
          </p:cNvSpPr>
          <p:nvPr>
            <p:ph idx="1"/>
          </p:nvPr>
        </p:nvSpPr>
        <p:spPr/>
        <p:txBody>
          <a:bodyPr/>
          <a:lstStyle/>
          <a:p>
            <a:pPr marL="0" indent="0">
              <a:buNone/>
            </a:pPr>
            <a:r>
              <a:rPr lang="en-US" dirty="0"/>
              <a:t>Almighty God, by your grace you have given us new life in Jesus Christ. By your Spirit you have called us to proclaim His Name throughout the world. Awaken in us such a love for you and your work that we may so boldly share Jesus Christ in word and deed that all people may come to know him as </a:t>
            </a:r>
            <a:r>
              <a:rPr lang="en-US" dirty="0" err="1"/>
              <a:t>Saviour</a:t>
            </a:r>
            <a:r>
              <a:rPr lang="en-US" dirty="0"/>
              <a:t> and follow him as Lord, to the glory of your name. Amen.</a:t>
            </a:r>
            <a:endParaRPr lang="en-CA" dirty="0"/>
          </a:p>
        </p:txBody>
      </p:sp>
      <p:sp>
        <p:nvSpPr>
          <p:cNvPr id="5" name="Slide Number Placeholder 4">
            <a:extLst>
              <a:ext uri="{FF2B5EF4-FFF2-40B4-BE49-F238E27FC236}">
                <a16:creationId xmlns:a16="http://schemas.microsoft.com/office/drawing/2014/main" id="{B9A21433-5E92-0BF5-650A-15F28EEF28C0}"/>
              </a:ext>
            </a:extLst>
          </p:cNvPr>
          <p:cNvSpPr>
            <a:spLocks noGrp="1"/>
          </p:cNvSpPr>
          <p:nvPr>
            <p:ph type="sldNum" sz="quarter" idx="12"/>
          </p:nvPr>
        </p:nvSpPr>
        <p:spPr/>
        <p:txBody>
          <a:bodyPr/>
          <a:lstStyle/>
          <a:p>
            <a:pPr>
              <a:defRPr/>
            </a:pPr>
            <a:fld id="{D59E1F44-D1A7-4BED-BC47-8DE5F4189558}" type="slidenum">
              <a:rPr lang="en-CA" altLang="en-US" smtClean="0"/>
              <a:pPr>
                <a:defRPr/>
              </a:pPr>
              <a:t>2</a:t>
            </a:fld>
            <a:endParaRPr lang="en-CA" altLang="en-US"/>
          </a:p>
        </p:txBody>
      </p:sp>
    </p:spTree>
    <p:extLst>
      <p:ext uri="{BB962C8B-B14F-4D97-AF65-F5344CB8AC3E}">
        <p14:creationId xmlns:p14="http://schemas.microsoft.com/office/powerpoint/2010/main" val="193564284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85E114C-A023-CA7D-D538-7A4D5A8283F9}"/>
              </a:ext>
            </a:extLst>
          </p:cNvPr>
          <p:cNvSpPr>
            <a:spLocks noGrp="1"/>
          </p:cNvSpPr>
          <p:nvPr>
            <p:ph type="title"/>
          </p:nvPr>
        </p:nvSpPr>
        <p:spPr>
          <a:xfrm>
            <a:off x="371364" y="296863"/>
            <a:ext cx="9010761" cy="1143000"/>
          </a:xfrm>
        </p:spPr>
        <p:txBody>
          <a:bodyPr/>
          <a:lstStyle/>
          <a:p>
            <a:pPr eaLnBrk="1" hangingPunct="1"/>
            <a:r>
              <a:rPr lang="en-CA" altLang="en-US" b="1" dirty="0"/>
              <a:t> The Sessions</a:t>
            </a:r>
          </a:p>
        </p:txBody>
      </p:sp>
      <p:sp>
        <p:nvSpPr>
          <p:cNvPr id="6147" name="Content Placeholder 2">
            <a:extLst>
              <a:ext uri="{FF2B5EF4-FFF2-40B4-BE49-F238E27FC236}">
                <a16:creationId xmlns:a16="http://schemas.microsoft.com/office/drawing/2014/main" id="{0938A96F-4B93-E5F2-C695-B6BA175DC1DE}"/>
              </a:ext>
            </a:extLst>
          </p:cNvPr>
          <p:cNvSpPr>
            <a:spLocks noGrp="1"/>
          </p:cNvSpPr>
          <p:nvPr>
            <p:ph idx="1"/>
          </p:nvPr>
        </p:nvSpPr>
        <p:spPr>
          <a:xfrm>
            <a:off x="1970088" y="1274763"/>
            <a:ext cx="8697912" cy="4892675"/>
          </a:xfrm>
        </p:spPr>
        <p:txBody>
          <a:bodyPr/>
          <a:lstStyle/>
          <a:p>
            <a:pPr marL="0" indent="0" eaLnBrk="1" hangingPunct="1">
              <a:lnSpc>
                <a:spcPct val="150000"/>
              </a:lnSpc>
              <a:buFont typeface="Arial" panose="020B0604020202020204" pitchFamily="34" charset="0"/>
              <a:buNone/>
            </a:pPr>
            <a:r>
              <a:rPr lang="en-CA" altLang="en-US" sz="3500"/>
              <a:t>Session 1: </a:t>
            </a:r>
            <a:r>
              <a:rPr lang="en-CA" altLang="en-US" sz="3500" b="1" i="1"/>
              <a:t>Brave New World?</a:t>
            </a:r>
          </a:p>
          <a:p>
            <a:pPr marL="0" indent="0" eaLnBrk="1" hangingPunct="1">
              <a:lnSpc>
                <a:spcPct val="150000"/>
              </a:lnSpc>
              <a:buFont typeface="Arial" panose="020B0604020202020204" pitchFamily="34" charset="0"/>
              <a:buNone/>
            </a:pPr>
            <a:r>
              <a:rPr lang="en-CA" altLang="en-US" sz="3500"/>
              <a:t>Session 2: </a:t>
            </a:r>
            <a:r>
              <a:rPr lang="en-CA" altLang="en-US" sz="3500" b="1" i="1"/>
              <a:t>What is God up to?</a:t>
            </a:r>
          </a:p>
          <a:p>
            <a:pPr marL="0" indent="0" eaLnBrk="1" hangingPunct="1">
              <a:lnSpc>
                <a:spcPct val="150000"/>
              </a:lnSpc>
              <a:buFont typeface="Arial" panose="020B0604020202020204" pitchFamily="34" charset="0"/>
              <a:buNone/>
            </a:pPr>
            <a:r>
              <a:rPr lang="en-CA" altLang="en-US" sz="3500"/>
              <a:t>Session 3: </a:t>
            </a:r>
            <a:r>
              <a:rPr lang="en-CA" altLang="en-US" sz="3500" b="1" i="1"/>
              <a:t>The School of Jesus</a:t>
            </a:r>
          </a:p>
          <a:p>
            <a:pPr marL="0" indent="0" eaLnBrk="1" hangingPunct="1">
              <a:lnSpc>
                <a:spcPct val="150000"/>
              </a:lnSpc>
              <a:buFont typeface="Arial" panose="020B0604020202020204" pitchFamily="34" charset="0"/>
              <a:buNone/>
            </a:pPr>
            <a:r>
              <a:rPr lang="en-CA" altLang="en-US" sz="3500"/>
              <a:t>Session 4: </a:t>
            </a:r>
            <a:r>
              <a:rPr lang="en-CA" altLang="en-US" sz="3500" b="1" i="1"/>
              <a:t>Changing world, changing church</a:t>
            </a:r>
          </a:p>
          <a:p>
            <a:pPr marL="0" indent="0" eaLnBrk="1" hangingPunct="1">
              <a:lnSpc>
                <a:spcPct val="150000"/>
              </a:lnSpc>
              <a:buFont typeface="Arial" panose="020B0604020202020204" pitchFamily="34" charset="0"/>
              <a:buNone/>
            </a:pPr>
            <a:r>
              <a:rPr lang="en-CA" altLang="en-US" sz="3500"/>
              <a:t>Session 5: </a:t>
            </a:r>
            <a:r>
              <a:rPr lang="en-CA" altLang="en-US" sz="3500" b="1" i="1"/>
              <a:t>Where do we go from here?</a:t>
            </a:r>
          </a:p>
          <a:p>
            <a:pPr marL="0" indent="0" eaLnBrk="1" hangingPunct="1">
              <a:lnSpc>
                <a:spcPct val="150000"/>
              </a:lnSpc>
              <a:buFont typeface="Arial" panose="020B0604020202020204" pitchFamily="34" charset="0"/>
              <a:buNone/>
            </a:pPr>
            <a:r>
              <a:rPr lang="en-CA" altLang="en-US" sz="3500" i="1"/>
              <a:t>Session 6: </a:t>
            </a:r>
            <a:r>
              <a:rPr lang="en-CA" altLang="en-US" sz="3500" b="1" i="1"/>
              <a:t>Next Steps</a:t>
            </a:r>
          </a:p>
        </p:txBody>
      </p:sp>
      <p:sp>
        <p:nvSpPr>
          <p:cNvPr id="6148" name="Slide Number Placeholder 3">
            <a:extLst>
              <a:ext uri="{FF2B5EF4-FFF2-40B4-BE49-F238E27FC236}">
                <a16:creationId xmlns:a16="http://schemas.microsoft.com/office/drawing/2014/main" id="{3C7BBC1B-434E-C9F4-72A2-6F6E8C4933C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a:spcBef>
                <a:spcPct val="0"/>
              </a:spcBef>
              <a:buFontTx/>
              <a:buNone/>
            </a:pPr>
            <a:fld id="{ADC6E8C9-6E63-4137-ACC3-D1355A5C7153}" type="slidenum">
              <a:rPr lang="en-CA" altLang="en-US" sz="1200" smtClean="0">
                <a:solidFill>
                  <a:srgbClr val="898989"/>
                </a:solidFill>
                <a:latin typeface="Arial" panose="020B0604020202020204" pitchFamily="34" charset="0"/>
              </a:rPr>
              <a:pPr>
                <a:spcBef>
                  <a:spcPct val="0"/>
                </a:spcBef>
                <a:buFontTx/>
                <a:buNone/>
              </a:pPr>
              <a:t>3</a:t>
            </a:fld>
            <a:endParaRPr lang="en-CA" altLang="en-US" sz="1200">
              <a:solidFill>
                <a:srgbClr val="898989"/>
              </a:solidFill>
              <a:latin typeface="Arial" panose="020B0604020202020204"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4CB6E09-4671-1EBA-62CE-DD7E1C4A71CF}"/>
              </a:ext>
            </a:extLst>
          </p:cNvPr>
          <p:cNvSpPr>
            <a:spLocks noGrp="1"/>
          </p:cNvSpPr>
          <p:nvPr>
            <p:ph type="title"/>
          </p:nvPr>
        </p:nvSpPr>
        <p:spPr/>
        <p:txBody>
          <a:bodyPr/>
          <a:lstStyle/>
          <a:p>
            <a:r>
              <a:rPr lang="en-CA" dirty="0"/>
              <a:t>Last week</a:t>
            </a:r>
          </a:p>
        </p:txBody>
      </p:sp>
      <p:sp>
        <p:nvSpPr>
          <p:cNvPr id="7" name="Content Placeholder 6">
            <a:extLst>
              <a:ext uri="{FF2B5EF4-FFF2-40B4-BE49-F238E27FC236}">
                <a16:creationId xmlns:a16="http://schemas.microsoft.com/office/drawing/2014/main" id="{756332B7-C2FE-7E19-9D4C-A2B6F3F17D18}"/>
              </a:ext>
            </a:extLst>
          </p:cNvPr>
          <p:cNvSpPr>
            <a:spLocks noGrp="1"/>
          </p:cNvSpPr>
          <p:nvPr>
            <p:ph idx="1"/>
          </p:nvPr>
        </p:nvSpPr>
        <p:spPr/>
        <p:txBody>
          <a:bodyPr/>
          <a:lstStyle/>
          <a:p>
            <a:pPr marL="0" indent="0">
              <a:buNone/>
            </a:pPr>
            <a:r>
              <a:rPr lang="en-US" sz="3200" b="0" i="1" u="none" strike="noStrike" baseline="0" dirty="0">
                <a:latin typeface="Times New Roman" panose="02020603050405020304" pitchFamily="18" charset="0"/>
              </a:rPr>
              <a:t>The School of Jesus</a:t>
            </a:r>
            <a:endParaRPr lang="en-US" sz="3200" b="0" u="none" strike="noStrike" baseline="0" dirty="0">
              <a:latin typeface="Times New Roman" panose="02020603050405020304" pitchFamily="18" charset="0"/>
            </a:endParaRPr>
          </a:p>
          <a:p>
            <a:pPr marL="0" indent="0">
              <a:buNone/>
            </a:pPr>
            <a:r>
              <a:rPr lang="en-US" dirty="0">
                <a:latin typeface="TimesNewRomanPSMT"/>
              </a:rPr>
              <a:t>W</a:t>
            </a:r>
            <a:r>
              <a:rPr lang="en-US" sz="3200" b="0" i="0" u="none" strike="noStrike" baseline="0" dirty="0">
                <a:latin typeface="TimesNewRomanPSMT"/>
              </a:rPr>
              <a:t>hat it means to live as an apprentice of Jesus, learning to do the work of the Kingdom of God.</a:t>
            </a:r>
          </a:p>
          <a:p>
            <a:pPr marL="0" indent="0">
              <a:buNone/>
            </a:pPr>
            <a:endParaRPr lang="en-US" dirty="0">
              <a:latin typeface="TimesNewRomanPSMT"/>
            </a:endParaRPr>
          </a:p>
          <a:p>
            <a:pPr marL="0" indent="0">
              <a:buNone/>
            </a:pPr>
            <a:r>
              <a:rPr lang="en-US" i="1" dirty="0">
                <a:latin typeface="Times New Roman" panose="02020603050405020304" pitchFamily="18" charset="0"/>
              </a:rPr>
              <a:t>Evangelism</a:t>
            </a:r>
            <a:endParaRPr lang="en-US" dirty="0">
              <a:latin typeface="Times New Roman" panose="02020603050405020304" pitchFamily="18" charset="0"/>
            </a:endParaRPr>
          </a:p>
          <a:p>
            <a:pPr marL="0" indent="0">
              <a:buNone/>
            </a:pPr>
            <a:r>
              <a:rPr lang="en-US" dirty="0">
                <a:latin typeface="TimesNewRomanPSMT"/>
              </a:rPr>
              <a:t>C</a:t>
            </a:r>
            <a:r>
              <a:rPr lang="en-US" sz="3200" b="0" i="0" u="none" strike="noStrike" baseline="0" dirty="0">
                <a:latin typeface="TimesNewRomanPSMT"/>
              </a:rPr>
              <a:t>o-operating with the Holy Spirit to help people take steps towards being apprentices of Jesus.</a:t>
            </a:r>
            <a:endParaRPr lang="en-CA" i="1"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AFF9D026-4109-ACDE-FB00-38BC77EC606D}"/>
              </a:ext>
            </a:extLst>
          </p:cNvPr>
          <p:cNvSpPr>
            <a:spLocks noGrp="1"/>
          </p:cNvSpPr>
          <p:nvPr>
            <p:ph type="ftr" sz="quarter" idx="11"/>
          </p:nvPr>
        </p:nvSpPr>
        <p:spPr/>
        <p:txBody>
          <a:bodyPr/>
          <a:lstStyle/>
          <a:p>
            <a:pPr>
              <a:defRPr/>
            </a:pPr>
            <a:r>
              <a:rPr lang="en-CA"/>
              <a:t>Reimagining Church 4</a:t>
            </a:r>
            <a:endParaRPr lang="en-CA" dirty="0"/>
          </a:p>
        </p:txBody>
      </p:sp>
      <p:sp>
        <p:nvSpPr>
          <p:cNvPr id="5" name="Slide Number Placeholder 4">
            <a:extLst>
              <a:ext uri="{FF2B5EF4-FFF2-40B4-BE49-F238E27FC236}">
                <a16:creationId xmlns:a16="http://schemas.microsoft.com/office/drawing/2014/main" id="{5D19B64E-BAB7-A371-92DE-A04959D08583}"/>
              </a:ext>
            </a:extLst>
          </p:cNvPr>
          <p:cNvSpPr>
            <a:spLocks noGrp="1"/>
          </p:cNvSpPr>
          <p:nvPr>
            <p:ph type="sldNum" sz="quarter" idx="12"/>
          </p:nvPr>
        </p:nvSpPr>
        <p:spPr/>
        <p:txBody>
          <a:bodyPr/>
          <a:lstStyle/>
          <a:p>
            <a:pPr>
              <a:defRPr/>
            </a:pPr>
            <a:fld id="{D59E1F44-D1A7-4BED-BC47-8DE5F4189558}" type="slidenum">
              <a:rPr lang="en-CA" altLang="en-US" smtClean="0"/>
              <a:pPr>
                <a:defRPr/>
              </a:pPr>
              <a:t>4</a:t>
            </a:fld>
            <a:endParaRPr lang="en-CA" altLang="en-US"/>
          </a:p>
        </p:txBody>
      </p:sp>
    </p:spTree>
    <p:extLst>
      <p:ext uri="{BB962C8B-B14F-4D97-AF65-F5344CB8AC3E}">
        <p14:creationId xmlns:p14="http://schemas.microsoft.com/office/powerpoint/2010/main" val="302629142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bible book">
            <a:extLst>
              <a:ext uri="{FF2B5EF4-FFF2-40B4-BE49-F238E27FC236}">
                <a16:creationId xmlns:a16="http://schemas.microsoft.com/office/drawing/2014/main" id="{6FBA6815-11F0-A00D-EB92-38A8C8A8F721}"/>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3402012" y="4265614"/>
            <a:ext cx="6429375" cy="2168525"/>
          </a:xfrm>
          <a:prstGeom prst="rect">
            <a:avLst/>
          </a:prstGeom>
          <a:noFill/>
          <a:ln w="9525">
            <a:solidFill>
              <a:srgbClr val="9900CC"/>
            </a:solidFill>
            <a:miter lim="800000"/>
            <a:headEnd/>
            <a:tailEnd/>
          </a:ln>
          <a:extLst>
            <a:ext uri="{909E8E84-426E-40DD-AFC4-6F175D3DCCD1}">
              <a14:hiddenFill xmlns:a14="http://schemas.microsoft.com/office/drawing/2010/main">
                <a:solidFill>
                  <a:srgbClr val="FFFFFF"/>
                </a:solidFill>
              </a14:hiddenFill>
            </a:ext>
          </a:extLst>
        </p:spPr>
      </p:pic>
      <p:sp>
        <p:nvSpPr>
          <p:cNvPr id="3075" name="AutoShape 10">
            <a:extLst>
              <a:ext uri="{FF2B5EF4-FFF2-40B4-BE49-F238E27FC236}">
                <a16:creationId xmlns:a16="http://schemas.microsoft.com/office/drawing/2014/main" id="{D2EA499A-32BE-C665-990E-EDCD900E19BF}"/>
              </a:ext>
            </a:extLst>
          </p:cNvPr>
          <p:cNvSpPr>
            <a:spLocks noChangeArrowheads="1"/>
          </p:cNvSpPr>
          <p:nvPr/>
        </p:nvSpPr>
        <p:spPr bwMode="auto">
          <a:xfrm rot="1334688">
            <a:off x="978463" y="4530063"/>
            <a:ext cx="2346759" cy="576263"/>
          </a:xfrm>
          <a:prstGeom prst="rightArrow">
            <a:avLst>
              <a:gd name="adj1" fmla="val 50000"/>
              <a:gd name="adj2" fmla="val 56267"/>
            </a:avLst>
          </a:prstGeom>
          <a:solidFill>
            <a:srgbClr val="9900CC"/>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CA" altLang="en-US"/>
          </a:p>
        </p:txBody>
      </p:sp>
      <p:sp>
        <p:nvSpPr>
          <p:cNvPr id="3076" name="AutoShape 11">
            <a:extLst>
              <a:ext uri="{FF2B5EF4-FFF2-40B4-BE49-F238E27FC236}">
                <a16:creationId xmlns:a16="http://schemas.microsoft.com/office/drawing/2014/main" id="{1A832FBD-05CA-C145-4D3A-D40560458795}"/>
              </a:ext>
            </a:extLst>
          </p:cNvPr>
          <p:cNvSpPr>
            <a:spLocks noChangeArrowheads="1"/>
          </p:cNvSpPr>
          <p:nvPr/>
        </p:nvSpPr>
        <p:spPr bwMode="auto">
          <a:xfrm rot="20841132">
            <a:off x="1646042" y="2266881"/>
            <a:ext cx="2238888" cy="576262"/>
          </a:xfrm>
          <a:prstGeom prst="rightArrow">
            <a:avLst>
              <a:gd name="adj1" fmla="val 50000"/>
              <a:gd name="adj2" fmla="val 56267"/>
            </a:avLst>
          </a:prstGeom>
          <a:solidFill>
            <a:srgbClr val="9900CC"/>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CA" altLang="en-US"/>
          </a:p>
        </p:txBody>
      </p:sp>
      <p:sp>
        <p:nvSpPr>
          <p:cNvPr id="40966" name="Text Box 12">
            <a:extLst>
              <a:ext uri="{FF2B5EF4-FFF2-40B4-BE49-F238E27FC236}">
                <a16:creationId xmlns:a16="http://schemas.microsoft.com/office/drawing/2014/main" id="{8C2DFD08-56E8-9F7D-3703-3625283CC79E}"/>
              </a:ext>
            </a:extLst>
          </p:cNvPr>
          <p:cNvSpPr txBox="1">
            <a:spLocks noChangeArrowheads="1"/>
          </p:cNvSpPr>
          <p:nvPr/>
        </p:nvSpPr>
        <p:spPr bwMode="auto">
          <a:xfrm>
            <a:off x="3595689" y="4643438"/>
            <a:ext cx="6372225" cy="120015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defRPr/>
            </a:pPr>
            <a:r>
              <a:rPr lang="en-GB" sz="3600" b="1" dirty="0">
                <a:solidFill>
                  <a:schemeClr val="bg1"/>
                </a:solidFill>
                <a:latin typeface="Tahoma" pitchFamily="34" charset="0"/>
              </a:rPr>
              <a:t>help inherited churches </a:t>
            </a:r>
          </a:p>
          <a:p>
            <a:pPr>
              <a:defRPr/>
            </a:pPr>
            <a:r>
              <a:rPr lang="en-GB" sz="3600" b="1" dirty="0">
                <a:solidFill>
                  <a:schemeClr val="bg1"/>
                </a:solidFill>
                <a:latin typeface="Tahoma" pitchFamily="34" charset="0"/>
              </a:rPr>
              <a:t>engage their communities</a:t>
            </a:r>
            <a:endParaRPr lang="en-US" sz="3600" b="1" dirty="0">
              <a:solidFill>
                <a:schemeClr val="bg1"/>
              </a:solidFill>
              <a:latin typeface="Tahoma" pitchFamily="34" charset="0"/>
            </a:endParaRPr>
          </a:p>
        </p:txBody>
      </p:sp>
      <p:sp>
        <p:nvSpPr>
          <p:cNvPr id="3078" name="Rectangle 15">
            <a:extLst>
              <a:ext uri="{FF2B5EF4-FFF2-40B4-BE49-F238E27FC236}">
                <a16:creationId xmlns:a16="http://schemas.microsoft.com/office/drawing/2014/main" id="{10805132-B335-7C0D-DCE9-59716FD80B4E}"/>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fld id="{F1A3E0B7-8BA1-48C4-AC34-6F6EFE2DCD1A}" type="slidenum">
              <a:rPr lang="en-US" altLang="en-US" sz="1200" b="1">
                <a:solidFill>
                  <a:schemeClr val="bg1"/>
                </a:solidFill>
                <a:latin typeface="Tahoma" panose="020B0604030504040204" pitchFamily="34" charset="0"/>
              </a:rPr>
              <a:pPr algn="r"/>
              <a:t>5</a:t>
            </a:fld>
            <a:endParaRPr lang="en-US" altLang="en-US" sz="1200" b="1">
              <a:solidFill>
                <a:schemeClr val="bg1"/>
              </a:solidFill>
              <a:latin typeface="Tahoma" panose="020B0604030504040204" pitchFamily="34" charset="0"/>
            </a:endParaRPr>
          </a:p>
        </p:txBody>
      </p:sp>
      <p:sp>
        <p:nvSpPr>
          <p:cNvPr id="3079" name="Rectangle 14">
            <a:extLst>
              <a:ext uri="{FF2B5EF4-FFF2-40B4-BE49-F238E27FC236}">
                <a16:creationId xmlns:a16="http://schemas.microsoft.com/office/drawing/2014/main" id="{6AD7DFBB-E5C4-5F22-A337-7E1629C5C3EA}"/>
              </a:ext>
            </a:extLst>
          </p:cNvPr>
          <p:cNvSpPr>
            <a:spLocks noChangeArrowheads="1"/>
          </p:cNvSpPr>
          <p:nvPr/>
        </p:nvSpPr>
        <p:spPr bwMode="auto">
          <a:xfrm>
            <a:off x="406131" y="292893"/>
            <a:ext cx="5905500" cy="1042988"/>
          </a:xfrm>
          <a:prstGeom prst="rect">
            <a:avLst/>
          </a:prstGeom>
          <a:noFill/>
          <a:ln w="9525">
            <a:solidFill>
              <a:srgbClr val="9900CC"/>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n-US" sz="3200" b="1">
                <a:latin typeface="Tahoma" panose="020B0604030504040204" pitchFamily="34" charset="0"/>
              </a:rPr>
              <a:t>the mixed economy church</a:t>
            </a:r>
          </a:p>
        </p:txBody>
      </p:sp>
      <p:pic>
        <p:nvPicPr>
          <p:cNvPr id="3081" name="Picture 10" descr="2E314043-5577-4150-8148723E30932744ChristChLantz.jpg">
            <a:extLst>
              <a:ext uri="{FF2B5EF4-FFF2-40B4-BE49-F238E27FC236}">
                <a16:creationId xmlns:a16="http://schemas.microsoft.com/office/drawing/2014/main" id="{98C2D69C-80CD-7989-F522-7D78B7CC8B48}"/>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4476749" y="1420016"/>
            <a:ext cx="4279900" cy="263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3">
            <a:extLst>
              <a:ext uri="{FF2B5EF4-FFF2-40B4-BE49-F238E27FC236}">
                <a16:creationId xmlns:a16="http://schemas.microsoft.com/office/drawing/2014/main" id="{EBF94F91-0067-E376-02DB-A92FDE1DE1E5}"/>
              </a:ext>
            </a:extLst>
          </p:cNvPr>
          <p:cNvSpPr txBox="1">
            <a:spLocks noChangeArrowheads="1"/>
          </p:cNvSpPr>
          <p:nvPr/>
        </p:nvSpPr>
        <p:spPr bwMode="auto">
          <a:xfrm>
            <a:off x="4708524" y="2782649"/>
            <a:ext cx="3816350" cy="120015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defRPr/>
            </a:pPr>
            <a:r>
              <a:rPr lang="en-GB" sz="3600" b="1" dirty="0">
                <a:solidFill>
                  <a:schemeClr val="bg1"/>
                </a:solidFill>
                <a:latin typeface="Tahoma" pitchFamily="34" charset="0"/>
              </a:rPr>
              <a:t>establish fresh </a:t>
            </a:r>
          </a:p>
          <a:p>
            <a:pPr>
              <a:defRPr/>
            </a:pPr>
            <a:r>
              <a:rPr lang="en-GB" sz="3600" b="1" dirty="0">
                <a:solidFill>
                  <a:schemeClr val="bg1"/>
                </a:solidFill>
                <a:latin typeface="Tahoma" pitchFamily="34" charset="0"/>
              </a:rPr>
              <a:t>   expressions </a:t>
            </a:r>
            <a:endParaRPr lang="en-US" sz="3600" b="1" dirty="0">
              <a:solidFill>
                <a:schemeClr val="bg1"/>
              </a:solidFill>
              <a:latin typeface="Tahoma" pitchFamily="34"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a:extLst>
              <a:ext uri="{FF2B5EF4-FFF2-40B4-BE49-F238E27FC236}">
                <a16:creationId xmlns:a16="http://schemas.microsoft.com/office/drawing/2014/main" id="{2D167CAA-A134-E9A7-D8E7-1F9B83DB7104}"/>
              </a:ext>
            </a:extLst>
          </p:cNvPr>
          <p:cNvSpPr>
            <a:spLocks noGrp="1"/>
          </p:cNvSpPr>
          <p:nvPr>
            <p:ph idx="1"/>
          </p:nvPr>
        </p:nvSpPr>
        <p:spPr>
          <a:xfrm>
            <a:off x="443372" y="403684"/>
            <a:ext cx="5652627" cy="5545596"/>
          </a:xfrm>
        </p:spPr>
        <p:txBody>
          <a:bodyPr/>
          <a:lstStyle/>
          <a:p>
            <a:pPr>
              <a:buFont typeface="Arial" panose="020B0604020202020204" pitchFamily="34" charset="0"/>
              <a:buNone/>
            </a:pPr>
            <a:r>
              <a:rPr lang="en-CA" altLang="en-US" sz="4400" b="1" dirty="0"/>
              <a:t>How much can we change church to suit people’s culture?</a:t>
            </a:r>
          </a:p>
          <a:p>
            <a:pPr>
              <a:buFont typeface="Arial" panose="020B0604020202020204" pitchFamily="34" charset="0"/>
              <a:buNone/>
            </a:pPr>
            <a:r>
              <a:rPr lang="en-CA" altLang="en-US" sz="4400" b="1" dirty="0"/>
              <a:t> </a:t>
            </a:r>
            <a:r>
              <a:rPr lang="en-CA" altLang="en-US" sz="4400" b="1" dirty="0">
                <a:solidFill>
                  <a:srgbClr val="660066"/>
                </a:solidFill>
              </a:rPr>
              <a:t>When does it stop being church?</a:t>
            </a:r>
          </a:p>
        </p:txBody>
      </p:sp>
      <p:sp>
        <p:nvSpPr>
          <p:cNvPr id="4" name="Footer Placeholder 3">
            <a:extLst>
              <a:ext uri="{FF2B5EF4-FFF2-40B4-BE49-F238E27FC236}">
                <a16:creationId xmlns:a16="http://schemas.microsoft.com/office/drawing/2014/main" id="{B5B4DF92-7F47-2714-234C-79E1AE7F5794}"/>
              </a:ext>
            </a:extLst>
          </p:cNvPr>
          <p:cNvSpPr>
            <a:spLocks noGrp="1"/>
          </p:cNvSpPr>
          <p:nvPr>
            <p:ph type="ftr" sz="quarter" idx="11"/>
          </p:nvPr>
        </p:nvSpPr>
        <p:spPr/>
        <p:txBody>
          <a:bodyPr/>
          <a:lstStyle/>
          <a:p>
            <a:pPr>
              <a:defRPr/>
            </a:pPr>
            <a:r>
              <a:rPr lang="en-CA"/>
              <a:t>Reimagining Church 4</a:t>
            </a:r>
          </a:p>
        </p:txBody>
      </p:sp>
      <p:sp>
        <p:nvSpPr>
          <p:cNvPr id="5" name="Slide Number Placeholder 4">
            <a:extLst>
              <a:ext uri="{FF2B5EF4-FFF2-40B4-BE49-F238E27FC236}">
                <a16:creationId xmlns:a16="http://schemas.microsoft.com/office/drawing/2014/main" id="{1712DFD8-4EE4-0036-5F64-F9E09AE07CB6}"/>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686D15-C6F3-4451-88DE-629129076C77}" type="slidenum">
              <a:rPr lang="en-CA" altLang="en-US">
                <a:solidFill>
                  <a:srgbClr val="898989"/>
                </a:solidFill>
              </a:rPr>
              <a:pPr/>
              <a:t>6</a:t>
            </a:fld>
            <a:endParaRPr lang="en-CA" altLang="en-US">
              <a:solidFill>
                <a:srgbClr val="898989"/>
              </a:solidFill>
            </a:endParaRPr>
          </a:p>
        </p:txBody>
      </p:sp>
      <p:pic>
        <p:nvPicPr>
          <p:cNvPr id="5125" name="Picture 10" descr="C:\Users\jbowen\AppData\Local\Microsoft\Windows\Temporary Internet Files\Content.IE5\7R4RO56F\MP900382674[1].jpg">
            <a:extLst>
              <a:ext uri="{FF2B5EF4-FFF2-40B4-BE49-F238E27FC236}">
                <a16:creationId xmlns:a16="http://schemas.microsoft.com/office/drawing/2014/main" id="{C3357656-9317-C0E0-2C8B-181088D221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5325" y="403684"/>
            <a:ext cx="4537075"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4770" name="Rectangle 2">
            <a:extLst>
              <a:ext uri="{FF2B5EF4-FFF2-40B4-BE49-F238E27FC236}">
                <a16:creationId xmlns:a16="http://schemas.microsoft.com/office/drawing/2014/main" id="{56BE25CA-47C6-067E-C655-1F9C4B767E86}"/>
              </a:ext>
            </a:extLst>
          </p:cNvPr>
          <p:cNvSpPr>
            <a:spLocks noChangeArrowheads="1"/>
          </p:cNvSpPr>
          <p:nvPr/>
        </p:nvSpPr>
        <p:spPr bwMode="auto">
          <a:xfrm>
            <a:off x="1981200" y="274638"/>
            <a:ext cx="8229600" cy="1143000"/>
          </a:xfrm>
          <a:prstGeom prst="rect">
            <a:avLst/>
          </a:prstGeom>
          <a:noFill/>
          <a:ln w="9525">
            <a:noFill/>
            <a:miter lim="800000"/>
            <a:headEnd/>
            <a:tailEnd/>
          </a:ln>
          <a:effectLst>
            <a:outerShdw dist="35921" dir="2700000" algn="ctr" rotWithShape="0">
              <a:schemeClr val="tx1"/>
            </a:outerShdw>
          </a:effectLst>
        </p:spPr>
        <p:txBody>
          <a:bodyPr/>
          <a:lstStyle/>
          <a:p>
            <a:pPr algn="r" eaLnBrk="1" hangingPunct="1">
              <a:defRPr/>
            </a:pPr>
            <a:endParaRPr lang="en-US" sz="4400" b="1">
              <a:solidFill>
                <a:schemeClr val="bg1"/>
              </a:solidFill>
              <a:latin typeface="Arial" charset="0"/>
            </a:endParaRPr>
          </a:p>
        </p:txBody>
      </p:sp>
      <p:sp>
        <p:nvSpPr>
          <p:cNvPr id="6147" name="Text Box 5">
            <a:extLst>
              <a:ext uri="{FF2B5EF4-FFF2-40B4-BE49-F238E27FC236}">
                <a16:creationId xmlns:a16="http://schemas.microsoft.com/office/drawing/2014/main" id="{AB7EA7C0-1657-3EDE-2401-ABB0AF4F2CDE}"/>
              </a:ext>
            </a:extLst>
          </p:cNvPr>
          <p:cNvSpPr txBox="1">
            <a:spLocks noChangeArrowheads="1"/>
          </p:cNvSpPr>
          <p:nvPr/>
        </p:nvSpPr>
        <p:spPr bwMode="auto">
          <a:xfrm>
            <a:off x="3430589" y="763588"/>
            <a:ext cx="3322637"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800" b="1"/>
              <a:t>Vincent Donovan</a:t>
            </a:r>
          </a:p>
          <a:p>
            <a:pPr algn="ctr"/>
            <a:r>
              <a:rPr lang="en-US" altLang="en-US" sz="2400" b="1"/>
              <a:t>1926 – 2000</a:t>
            </a:r>
          </a:p>
          <a:p>
            <a:pPr algn="ctr">
              <a:spcBef>
                <a:spcPct val="50000"/>
              </a:spcBef>
            </a:pPr>
            <a:r>
              <a:rPr lang="en-US" altLang="en-US" sz="2400" b="1"/>
              <a:t>Missionary in Tanzania </a:t>
            </a:r>
          </a:p>
          <a:p>
            <a:pPr algn="ctr">
              <a:spcBef>
                <a:spcPct val="50000"/>
              </a:spcBef>
            </a:pPr>
            <a:r>
              <a:rPr lang="en-US" altLang="en-US" sz="2400" b="1"/>
              <a:t>1957 - 1973</a:t>
            </a:r>
          </a:p>
          <a:p>
            <a:pPr>
              <a:spcBef>
                <a:spcPct val="50000"/>
              </a:spcBef>
            </a:pPr>
            <a:endParaRPr lang="en-US" altLang="en-US" sz="2800" b="1"/>
          </a:p>
        </p:txBody>
      </p:sp>
      <p:sp>
        <p:nvSpPr>
          <p:cNvPr id="6148" name="Rectangle 6">
            <a:extLst>
              <a:ext uri="{FF2B5EF4-FFF2-40B4-BE49-F238E27FC236}">
                <a16:creationId xmlns:a16="http://schemas.microsoft.com/office/drawing/2014/main" id="{B5C95536-4F10-15E9-B8B1-5FE98C381F43}"/>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DACED6C2-4D23-41FE-9F49-5578728EB275}" type="slidenum">
              <a:rPr lang="en-US" altLang="en-US" sz="1200" b="1">
                <a:solidFill>
                  <a:schemeClr val="bg1"/>
                </a:solidFill>
              </a:rPr>
              <a:pPr algn="r" eaLnBrk="1" hangingPunct="1"/>
              <a:t>7</a:t>
            </a:fld>
            <a:endParaRPr lang="en-US" altLang="en-US" sz="1200" b="1">
              <a:solidFill>
                <a:schemeClr val="bg1"/>
              </a:solidFill>
            </a:endParaRPr>
          </a:p>
        </p:txBody>
      </p:sp>
      <p:pic>
        <p:nvPicPr>
          <p:cNvPr id="6149" name="Picture 8" descr="Vince 3">
            <a:extLst>
              <a:ext uri="{FF2B5EF4-FFF2-40B4-BE49-F238E27FC236}">
                <a16:creationId xmlns:a16="http://schemas.microsoft.com/office/drawing/2014/main" id="{F002DCA1-9ECC-54C3-7BB3-BA41DE770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4939" y="3321051"/>
            <a:ext cx="3876675"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 descr="VincentDonovan50">
            <a:extLst>
              <a:ext uri="{FF2B5EF4-FFF2-40B4-BE49-F238E27FC236}">
                <a16:creationId xmlns:a16="http://schemas.microsoft.com/office/drawing/2014/main" id="{EF918361-5818-E509-8FBF-D961CE1A8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637" t="4176" r="5328" b="16199"/>
          <a:stretch>
            <a:fillRect/>
          </a:stretch>
        </p:blipFill>
        <p:spPr bwMode="auto">
          <a:xfrm>
            <a:off x="1860551" y="763588"/>
            <a:ext cx="1687513"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a:extLst>
              <a:ext uri="{FF2B5EF4-FFF2-40B4-BE49-F238E27FC236}">
                <a16:creationId xmlns:a16="http://schemas.microsoft.com/office/drawing/2014/main" id="{A6B1157B-71A9-93B0-3863-383A9A5F4125}"/>
              </a:ext>
            </a:extLst>
          </p:cNvPr>
          <p:cNvSpPr>
            <a:spLocks noGrp="1"/>
          </p:cNvSpPr>
          <p:nvPr>
            <p:ph type="ftr" sz="quarter" idx="11"/>
          </p:nvPr>
        </p:nvSpPr>
        <p:spPr/>
        <p:txBody>
          <a:bodyPr/>
          <a:lstStyle/>
          <a:p>
            <a:pPr>
              <a:defRPr/>
            </a:pPr>
            <a:r>
              <a:rPr lang="en-CA"/>
              <a:t>Reimagining Church 4</a:t>
            </a:r>
          </a:p>
        </p:txBody>
      </p:sp>
      <p:sp>
        <p:nvSpPr>
          <p:cNvPr id="8" name="Slide Number Placeholder 7">
            <a:extLst>
              <a:ext uri="{FF2B5EF4-FFF2-40B4-BE49-F238E27FC236}">
                <a16:creationId xmlns:a16="http://schemas.microsoft.com/office/drawing/2014/main" id="{7B8E09EE-B8D2-61D7-A88C-1ED54BBF92FE}"/>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88F727-6E94-4C4B-A1E4-00F5D2097A0D}" type="slidenum">
              <a:rPr lang="en-CA" altLang="en-US">
                <a:solidFill>
                  <a:srgbClr val="898989"/>
                </a:solidFill>
              </a:rPr>
              <a:pPr/>
              <a:t>7</a:t>
            </a:fld>
            <a:endParaRPr lang="en-CA" altLang="en-US">
              <a:solidFill>
                <a:srgbClr val="898989"/>
              </a:solidFill>
            </a:endParaRPr>
          </a:p>
        </p:txBody>
      </p:sp>
      <p:pic>
        <p:nvPicPr>
          <p:cNvPr id="6153" name="Picture 9" descr="cr 2.jpg">
            <a:extLst>
              <a:ext uri="{FF2B5EF4-FFF2-40B4-BE49-F238E27FC236}">
                <a16:creationId xmlns:a16="http://schemas.microsoft.com/office/drawing/2014/main" id="{8161C2A9-B283-4B06-303B-1BF9BAC0379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35750" y="549276"/>
            <a:ext cx="3760788"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Pat Patten">
            <a:extLst>
              <a:ext uri="{FF2B5EF4-FFF2-40B4-BE49-F238E27FC236}">
                <a16:creationId xmlns:a16="http://schemas.microsoft.com/office/drawing/2014/main" id="{9984938D-C466-08BA-5964-0BF8F34CD3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296863"/>
            <a:ext cx="8142288" cy="598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4">
            <a:extLst>
              <a:ext uri="{FF2B5EF4-FFF2-40B4-BE49-F238E27FC236}">
                <a16:creationId xmlns:a16="http://schemas.microsoft.com/office/drawing/2014/main" id="{68804565-9082-8867-94FA-90BECEEF89DE}"/>
              </a:ext>
            </a:extLst>
          </p:cNvPr>
          <p:cNvSpPr txBox="1">
            <a:spLocks noChangeArrowheads="1"/>
          </p:cNvSpPr>
          <p:nvPr/>
        </p:nvSpPr>
        <p:spPr bwMode="auto">
          <a:xfrm>
            <a:off x="2043114" y="398463"/>
            <a:ext cx="52212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CA" altLang="en-US" sz="3200" b="1"/>
              <a:t>Pat Patten’s story</a:t>
            </a:r>
          </a:p>
        </p:txBody>
      </p:sp>
      <p:sp>
        <p:nvSpPr>
          <p:cNvPr id="7" name="Footer Placeholder 6">
            <a:extLst>
              <a:ext uri="{FF2B5EF4-FFF2-40B4-BE49-F238E27FC236}">
                <a16:creationId xmlns:a16="http://schemas.microsoft.com/office/drawing/2014/main" id="{97252082-6FD3-833B-0B66-C07CAD03B84A}"/>
              </a:ext>
            </a:extLst>
          </p:cNvPr>
          <p:cNvSpPr>
            <a:spLocks noGrp="1"/>
          </p:cNvSpPr>
          <p:nvPr>
            <p:ph type="ftr" sz="quarter" idx="11"/>
          </p:nvPr>
        </p:nvSpPr>
        <p:spPr/>
        <p:txBody>
          <a:bodyPr/>
          <a:lstStyle/>
          <a:p>
            <a:pPr>
              <a:defRPr/>
            </a:pPr>
            <a:r>
              <a:rPr lang="en-CA"/>
              <a:t>Reimagining Church 4</a:t>
            </a:r>
          </a:p>
        </p:txBody>
      </p:sp>
      <p:sp>
        <p:nvSpPr>
          <p:cNvPr id="6" name="Slide Number Placeholder 5">
            <a:extLst>
              <a:ext uri="{FF2B5EF4-FFF2-40B4-BE49-F238E27FC236}">
                <a16:creationId xmlns:a16="http://schemas.microsoft.com/office/drawing/2014/main" id="{24960B74-55B2-1DC3-5BA5-753D32867751}"/>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89B04B-4DB7-4710-80D4-C59FBA43D251}" type="slidenum">
              <a:rPr lang="en-CA" altLang="en-US">
                <a:solidFill>
                  <a:srgbClr val="898989"/>
                </a:solidFill>
              </a:rPr>
              <a:pPr/>
              <a:t>8</a:t>
            </a:fld>
            <a:endParaRPr lang="en-CA" altLang="en-US">
              <a:solidFill>
                <a:srgbClr val="898989"/>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AE73B97-6579-3357-0E1D-89828D21BCB5}"/>
              </a:ext>
            </a:extLst>
          </p:cNvPr>
          <p:cNvSpPr>
            <a:spLocks noGrp="1"/>
          </p:cNvSpPr>
          <p:nvPr>
            <p:ph type="ftr" sz="quarter" idx="11"/>
          </p:nvPr>
        </p:nvSpPr>
        <p:spPr/>
        <p:txBody>
          <a:bodyPr/>
          <a:lstStyle/>
          <a:p>
            <a:pPr>
              <a:defRPr/>
            </a:pPr>
            <a:r>
              <a:rPr lang="en-CA"/>
              <a:t>Reimagining Church 4</a:t>
            </a:r>
            <a:endParaRPr lang="en-CA" dirty="0"/>
          </a:p>
        </p:txBody>
      </p:sp>
      <p:sp>
        <p:nvSpPr>
          <p:cNvPr id="5" name="Slide Number Placeholder 4">
            <a:extLst>
              <a:ext uri="{FF2B5EF4-FFF2-40B4-BE49-F238E27FC236}">
                <a16:creationId xmlns:a16="http://schemas.microsoft.com/office/drawing/2014/main" id="{63F4D930-0DE9-1B5E-2E35-559209D0F96E}"/>
              </a:ext>
            </a:extLst>
          </p:cNvPr>
          <p:cNvSpPr>
            <a:spLocks noGrp="1"/>
          </p:cNvSpPr>
          <p:nvPr>
            <p:ph type="sldNum" sz="quarter" idx="12"/>
          </p:nvPr>
        </p:nvSpPr>
        <p:spPr/>
        <p:txBody>
          <a:bodyPr/>
          <a:lstStyle/>
          <a:p>
            <a:pPr>
              <a:defRPr/>
            </a:pPr>
            <a:fld id="{D59E1F44-D1A7-4BED-BC47-8DE5F4189558}" type="slidenum">
              <a:rPr lang="en-CA" altLang="en-US" smtClean="0"/>
              <a:pPr>
                <a:defRPr/>
              </a:pPr>
              <a:t>9</a:t>
            </a:fld>
            <a:endParaRPr lang="en-CA" altLang="en-US"/>
          </a:p>
        </p:txBody>
      </p:sp>
      <p:pic>
        <p:nvPicPr>
          <p:cNvPr id="7" name="Picture 6" descr="A group of people in traditional dress&#10;&#10;Description automatically generated with low confidence">
            <a:extLst>
              <a:ext uri="{FF2B5EF4-FFF2-40B4-BE49-F238E27FC236}">
                <a16:creationId xmlns:a16="http://schemas.microsoft.com/office/drawing/2014/main" id="{6FD77A0C-C612-A691-6049-A2C979194C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989" y="151373"/>
            <a:ext cx="9638022" cy="6425348"/>
          </a:xfrm>
          <a:prstGeom prst="rect">
            <a:avLst/>
          </a:prstGeom>
        </p:spPr>
      </p:pic>
    </p:spTree>
    <p:extLst>
      <p:ext uri="{BB962C8B-B14F-4D97-AF65-F5344CB8AC3E}">
        <p14:creationId xmlns:p14="http://schemas.microsoft.com/office/powerpoint/2010/main" val="233357149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8">
            <a:extLst>
              <a:ext uri="{FF2B5EF4-FFF2-40B4-BE49-F238E27FC236}">
                <a16:creationId xmlns:a16="http://schemas.microsoft.com/office/drawing/2014/main" id="{109AC7DC-D2F2-DDEE-B691-925E80A0EFD0}"/>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5E999576-8C55-4EAC-937F-606A325ACF85}" type="slidenum">
              <a:rPr lang="en-US" altLang="en-US" sz="1200" b="1">
                <a:solidFill>
                  <a:schemeClr val="bg1"/>
                </a:solidFill>
                <a:latin typeface="Tahoma" panose="020B0604030504040204" pitchFamily="34" charset="0"/>
              </a:rPr>
              <a:pPr algn="r" eaLnBrk="1" hangingPunct="1"/>
              <a:t>10</a:t>
            </a:fld>
            <a:endParaRPr lang="en-US" altLang="en-US" sz="1200" b="1">
              <a:solidFill>
                <a:schemeClr val="bg1"/>
              </a:solidFill>
              <a:latin typeface="Tahoma" panose="020B0604030504040204" pitchFamily="34" charset="0"/>
            </a:endParaRPr>
          </a:p>
        </p:txBody>
      </p:sp>
      <p:pic>
        <p:nvPicPr>
          <p:cNvPr id="9219" name="Picture 2" descr="http://vastate.files.wordpress.com/2009/09/glass-of-water.jpg">
            <a:extLst>
              <a:ext uri="{FF2B5EF4-FFF2-40B4-BE49-F238E27FC236}">
                <a16:creationId xmlns:a16="http://schemas.microsoft.com/office/drawing/2014/main" id="{D44401A3-BDD2-7A08-716F-5ABF3147F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666" y="411162"/>
            <a:ext cx="4745038" cy="603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a:extLst>
              <a:ext uri="{FF2B5EF4-FFF2-40B4-BE49-F238E27FC236}">
                <a16:creationId xmlns:a16="http://schemas.microsoft.com/office/drawing/2014/main" id="{94D3035B-DA18-8632-F34D-423EE2214C0F}"/>
              </a:ext>
            </a:extLst>
          </p:cNvPr>
          <p:cNvSpPr>
            <a:spLocks noGrp="1"/>
          </p:cNvSpPr>
          <p:nvPr>
            <p:ph type="ftr" sz="quarter" idx="11"/>
          </p:nvPr>
        </p:nvSpPr>
        <p:spPr/>
        <p:txBody>
          <a:bodyPr/>
          <a:lstStyle/>
          <a:p>
            <a:pPr>
              <a:defRPr/>
            </a:pPr>
            <a:r>
              <a:rPr lang="en-CA"/>
              <a:t>Reimagining Church 4</a:t>
            </a:r>
          </a:p>
        </p:txBody>
      </p:sp>
      <p:sp>
        <p:nvSpPr>
          <p:cNvPr id="5" name="Slide Number Placeholder 4">
            <a:extLst>
              <a:ext uri="{FF2B5EF4-FFF2-40B4-BE49-F238E27FC236}">
                <a16:creationId xmlns:a16="http://schemas.microsoft.com/office/drawing/2014/main" id="{061D0432-5CEC-C5A2-0AD4-7457113FA680}"/>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7482C3-17D9-4653-83C5-519A694C639A}" type="slidenum">
              <a:rPr lang="en-CA" altLang="en-US">
                <a:solidFill>
                  <a:srgbClr val="898989"/>
                </a:solidFill>
              </a:rPr>
              <a:pPr/>
              <a:t>10</a:t>
            </a:fld>
            <a:endParaRPr lang="en-CA" altLang="en-US">
              <a:solidFill>
                <a:srgbClr val="898989"/>
              </a:solidFill>
            </a:endParaRPr>
          </a:p>
        </p:txBody>
      </p:sp>
      <p:sp>
        <p:nvSpPr>
          <p:cNvPr id="9222" name="Text Box 7">
            <a:extLst>
              <a:ext uri="{FF2B5EF4-FFF2-40B4-BE49-F238E27FC236}">
                <a16:creationId xmlns:a16="http://schemas.microsoft.com/office/drawing/2014/main" id="{65B046EB-5AE3-DDE4-0448-FC191756420D}"/>
              </a:ext>
            </a:extLst>
          </p:cNvPr>
          <p:cNvSpPr txBox="1">
            <a:spLocks noChangeArrowheads="1"/>
          </p:cNvSpPr>
          <p:nvPr/>
        </p:nvSpPr>
        <p:spPr bwMode="auto">
          <a:xfrm>
            <a:off x="6096000" y="1566863"/>
            <a:ext cx="5486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600" b="1" i="1" dirty="0">
                <a:latin typeface="Tahoma" panose="020B0604030504040204" pitchFamily="34" charset="0"/>
              </a:rPr>
              <a:t>The church must be like </a:t>
            </a:r>
            <a:r>
              <a:rPr lang="en-US" altLang="en-US" sz="3600" b="1" i="1" dirty="0">
                <a:solidFill>
                  <a:srgbClr val="0070C0"/>
                </a:solidFill>
                <a:latin typeface="Tahoma" panose="020B0604030504040204" pitchFamily="34" charset="0"/>
              </a:rPr>
              <a:t>water </a:t>
            </a:r>
            <a:r>
              <a:rPr lang="en-US" altLang="en-US" sz="3600" b="1" i="1" dirty="0">
                <a:latin typeface="Tahoma" panose="020B0604030504040204" pitchFamily="34" charset="0"/>
              </a:rPr>
              <a:t>- flexible, fluid, changeable.</a:t>
            </a:r>
          </a:p>
          <a:p>
            <a:pPr algn="r"/>
            <a:r>
              <a:rPr lang="en-US" altLang="en-US" sz="3600" b="1" dirty="0">
                <a:solidFill>
                  <a:srgbClr val="D1434D"/>
                </a:solidFill>
                <a:latin typeface="Tahoma" panose="020B0604030504040204" pitchFamily="34" charset="0"/>
              </a:rPr>
              <a:t>- Pete Ward</a:t>
            </a:r>
            <a:endParaRPr lang="en-GB" altLang="en-US" sz="3600" b="1" dirty="0">
              <a:solidFill>
                <a:srgbClr val="D1434D"/>
              </a:solidFill>
              <a:latin typeface="Tahoma" panose="020B0604030504040204" pitchFamily="34"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121A6CE-5AF9-30EB-BD3A-097CE1904401}"/>
              </a:ext>
            </a:extLst>
          </p:cNvPr>
          <p:cNvSpPr>
            <a:spLocks noGrp="1"/>
          </p:cNvSpPr>
          <p:nvPr>
            <p:ph type="ftr" sz="quarter" idx="11"/>
          </p:nvPr>
        </p:nvSpPr>
        <p:spPr/>
        <p:txBody>
          <a:bodyPr/>
          <a:lstStyle/>
          <a:p>
            <a:pPr>
              <a:defRPr/>
            </a:pPr>
            <a:r>
              <a:rPr lang="en-CA"/>
              <a:t>Reimagining Church 4</a:t>
            </a:r>
            <a:endParaRPr lang="en-CA" dirty="0"/>
          </a:p>
        </p:txBody>
      </p:sp>
      <p:sp>
        <p:nvSpPr>
          <p:cNvPr id="3" name="Slide Number Placeholder 2">
            <a:extLst>
              <a:ext uri="{FF2B5EF4-FFF2-40B4-BE49-F238E27FC236}">
                <a16:creationId xmlns:a16="http://schemas.microsoft.com/office/drawing/2014/main" id="{116B095F-68BB-05A8-5430-A3E6FA2D39FA}"/>
              </a:ext>
            </a:extLst>
          </p:cNvPr>
          <p:cNvSpPr>
            <a:spLocks noGrp="1"/>
          </p:cNvSpPr>
          <p:nvPr>
            <p:ph type="sldNum" sz="quarter" idx="12"/>
          </p:nvPr>
        </p:nvSpPr>
        <p:spPr/>
        <p:txBody>
          <a:bodyPr/>
          <a:lstStyle/>
          <a:p>
            <a:pPr>
              <a:defRPr/>
            </a:pPr>
            <a:fld id="{2318C1DF-8D1B-4FD2-8150-7C92E10DB314}" type="slidenum">
              <a:rPr lang="en-CA" altLang="en-US" smtClean="0"/>
              <a:pPr>
                <a:defRPr/>
              </a:pPr>
              <a:t>11</a:t>
            </a:fld>
            <a:endParaRPr lang="en-CA" altLang="en-US"/>
          </a:p>
        </p:txBody>
      </p:sp>
      <p:pic>
        <p:nvPicPr>
          <p:cNvPr id="5" name="Picture 4">
            <a:extLst>
              <a:ext uri="{FF2B5EF4-FFF2-40B4-BE49-F238E27FC236}">
                <a16:creationId xmlns:a16="http://schemas.microsoft.com/office/drawing/2014/main" id="{98F2C1AD-3AB5-552D-F780-B51E0889ACEA}"/>
              </a:ext>
            </a:extLst>
          </p:cNvPr>
          <p:cNvPicPr>
            <a:picLocks noChangeAspect="1"/>
          </p:cNvPicPr>
          <p:nvPr/>
        </p:nvPicPr>
        <p:blipFill>
          <a:blip r:embed="rId3"/>
          <a:stretch>
            <a:fillRect/>
          </a:stretch>
        </p:blipFill>
        <p:spPr>
          <a:xfrm>
            <a:off x="2079912" y="1013250"/>
            <a:ext cx="8032176" cy="4831499"/>
          </a:xfrm>
          <a:prstGeom prst="rect">
            <a:avLst/>
          </a:prstGeom>
        </p:spPr>
      </p:pic>
    </p:spTree>
    <p:extLst>
      <p:ext uri="{BB962C8B-B14F-4D97-AF65-F5344CB8AC3E}">
        <p14:creationId xmlns:p14="http://schemas.microsoft.com/office/powerpoint/2010/main" val="183568199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vastate.files.wordpress.com/2009/09/glass-of-water.jpg">
            <a:extLst>
              <a:ext uri="{FF2B5EF4-FFF2-40B4-BE49-F238E27FC236}">
                <a16:creationId xmlns:a16="http://schemas.microsoft.com/office/drawing/2014/main" id="{1B26A0E6-E3E7-410D-D72F-9B7AB9BC5A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1125" y="288925"/>
            <a:ext cx="4687888" cy="623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Content Placeholder 2">
            <a:extLst>
              <a:ext uri="{FF2B5EF4-FFF2-40B4-BE49-F238E27FC236}">
                <a16:creationId xmlns:a16="http://schemas.microsoft.com/office/drawing/2014/main" id="{F0D1740A-1137-6CFA-AC76-04078AF8ADBC}"/>
              </a:ext>
            </a:extLst>
          </p:cNvPr>
          <p:cNvSpPr>
            <a:spLocks noGrp="1"/>
          </p:cNvSpPr>
          <p:nvPr>
            <p:ph idx="1"/>
          </p:nvPr>
        </p:nvSpPr>
        <p:spPr>
          <a:xfrm>
            <a:off x="551384" y="654050"/>
            <a:ext cx="5909741" cy="3989388"/>
          </a:xfrm>
        </p:spPr>
        <p:txBody>
          <a:bodyPr/>
          <a:lstStyle/>
          <a:p>
            <a:pPr eaLnBrk="1" hangingPunct="1"/>
            <a:r>
              <a:rPr lang="en-US" altLang="en-US" sz="4000" b="1" dirty="0"/>
              <a:t>The container may change with the culture</a:t>
            </a:r>
          </a:p>
          <a:p>
            <a:pPr eaLnBrk="1" hangingPunct="1"/>
            <a:r>
              <a:rPr lang="en-US" altLang="en-US" sz="4000" b="1" dirty="0"/>
              <a:t>The H</a:t>
            </a:r>
            <a:r>
              <a:rPr lang="en-US" altLang="en-US" sz="4000" b="1" baseline="-25000" dirty="0"/>
              <a:t>2</a:t>
            </a:r>
            <a:r>
              <a:rPr lang="en-US" altLang="en-US" sz="4000" b="1" dirty="0"/>
              <a:t>O must remain the same</a:t>
            </a:r>
          </a:p>
          <a:p>
            <a:pPr eaLnBrk="1" hangingPunct="1"/>
            <a:r>
              <a:rPr lang="en-US" altLang="en-US" sz="4000" b="1" dirty="0"/>
              <a:t>But which is which?</a:t>
            </a:r>
          </a:p>
        </p:txBody>
      </p:sp>
      <p:sp>
        <p:nvSpPr>
          <p:cNvPr id="6" name="Footer Placeholder 5">
            <a:extLst>
              <a:ext uri="{FF2B5EF4-FFF2-40B4-BE49-F238E27FC236}">
                <a16:creationId xmlns:a16="http://schemas.microsoft.com/office/drawing/2014/main" id="{279266D7-8549-786E-F060-7D1DDE7CC4D6}"/>
              </a:ext>
            </a:extLst>
          </p:cNvPr>
          <p:cNvSpPr>
            <a:spLocks noGrp="1"/>
          </p:cNvSpPr>
          <p:nvPr>
            <p:ph type="ftr" sz="quarter" idx="11"/>
          </p:nvPr>
        </p:nvSpPr>
        <p:spPr/>
        <p:txBody>
          <a:bodyPr/>
          <a:lstStyle/>
          <a:p>
            <a:pPr>
              <a:defRPr/>
            </a:pPr>
            <a:r>
              <a:rPr lang="en-CA"/>
              <a:t>Reimagining Church 4</a:t>
            </a:r>
          </a:p>
        </p:txBody>
      </p:sp>
      <p:sp>
        <p:nvSpPr>
          <p:cNvPr id="5" name="Slide Number Placeholder 4">
            <a:extLst>
              <a:ext uri="{FF2B5EF4-FFF2-40B4-BE49-F238E27FC236}">
                <a16:creationId xmlns:a16="http://schemas.microsoft.com/office/drawing/2014/main" id="{3BCA6B60-D17B-E1DE-2695-93A8E8396EB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31F80F-C203-40C9-B816-0EA0643583B6}" type="slidenum">
              <a:rPr lang="en-CA" altLang="en-US">
                <a:solidFill>
                  <a:srgbClr val="898989"/>
                </a:solidFill>
              </a:rPr>
              <a:pPr/>
              <a:t>12</a:t>
            </a:fld>
            <a:endParaRPr lang="en-CA" altLang="en-US">
              <a:solidFill>
                <a:srgbClr val="898989"/>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60A79B8-08FB-39DF-2AE3-D6EF1F5A6365}"/>
              </a:ext>
            </a:extLst>
          </p:cNvPr>
          <p:cNvSpPr txBox="1">
            <a:spLocks noChangeArrowheads="1"/>
          </p:cNvSpPr>
          <p:nvPr/>
        </p:nvSpPr>
        <p:spPr bwMode="auto">
          <a:xfrm>
            <a:off x="7638256" y="4312847"/>
            <a:ext cx="4356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…on a beach?</a:t>
            </a:r>
          </a:p>
        </p:txBody>
      </p:sp>
      <p:sp>
        <p:nvSpPr>
          <p:cNvPr id="9" name="Footer Placeholder 8">
            <a:extLst>
              <a:ext uri="{FF2B5EF4-FFF2-40B4-BE49-F238E27FC236}">
                <a16:creationId xmlns:a16="http://schemas.microsoft.com/office/drawing/2014/main" id="{0940ADDA-C5E0-B636-A1F0-AC0164C33588}"/>
              </a:ext>
            </a:extLst>
          </p:cNvPr>
          <p:cNvSpPr>
            <a:spLocks noGrp="1"/>
          </p:cNvSpPr>
          <p:nvPr>
            <p:ph type="ftr" sz="quarter" idx="11"/>
          </p:nvPr>
        </p:nvSpPr>
        <p:spPr/>
        <p:txBody>
          <a:bodyPr/>
          <a:lstStyle/>
          <a:p>
            <a:pPr>
              <a:defRPr/>
            </a:pPr>
            <a:r>
              <a:rPr lang="en-CA"/>
              <a:t>Reimagining Church 4</a:t>
            </a:r>
          </a:p>
        </p:txBody>
      </p:sp>
      <p:sp>
        <p:nvSpPr>
          <p:cNvPr id="8" name="Slide Number Placeholder 7">
            <a:extLst>
              <a:ext uri="{FF2B5EF4-FFF2-40B4-BE49-F238E27FC236}">
                <a16:creationId xmlns:a16="http://schemas.microsoft.com/office/drawing/2014/main" id="{1261A040-4B80-5E35-854B-E9C616384953}"/>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F5BA981-77FB-4716-A111-255FE6C5690A}" type="slidenum">
              <a:rPr lang="en-CA" altLang="en-US">
                <a:solidFill>
                  <a:srgbClr val="898989"/>
                </a:solidFill>
              </a:rPr>
              <a:pPr/>
              <a:t>13</a:t>
            </a:fld>
            <a:endParaRPr lang="en-CA" altLang="en-US">
              <a:solidFill>
                <a:srgbClr val="898989"/>
              </a:solidFill>
            </a:endParaRPr>
          </a:p>
        </p:txBody>
      </p:sp>
      <p:sp>
        <p:nvSpPr>
          <p:cNvPr id="11269" name="TextBox 5">
            <a:extLst>
              <a:ext uri="{FF2B5EF4-FFF2-40B4-BE49-F238E27FC236}">
                <a16:creationId xmlns:a16="http://schemas.microsoft.com/office/drawing/2014/main" id="{9C730CC3-DC37-D939-5656-FC66639E37A9}"/>
              </a:ext>
            </a:extLst>
          </p:cNvPr>
          <p:cNvSpPr txBox="1">
            <a:spLocks noChangeArrowheads="1"/>
          </p:cNvSpPr>
          <p:nvPr/>
        </p:nvSpPr>
        <p:spPr bwMode="auto">
          <a:xfrm>
            <a:off x="2747628" y="81699"/>
            <a:ext cx="813690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Church</a:t>
            </a:r>
          </a:p>
          <a:p>
            <a:endParaRPr lang="en-US" altLang="en-US" sz="3200" b="1" dirty="0"/>
          </a:p>
          <a:p>
            <a:endParaRPr lang="en-US" altLang="en-US" sz="3200" b="1" dirty="0"/>
          </a:p>
          <a:p>
            <a:r>
              <a:rPr lang="en-US" altLang="en-US" sz="3200" b="1" dirty="0"/>
              <a:t> . . . in a building?</a:t>
            </a:r>
          </a:p>
        </p:txBody>
      </p:sp>
      <p:pic>
        <p:nvPicPr>
          <p:cNvPr id="11270" name="Picture 12" descr="554804_10150649759320994_658795993_9509375_947847604_nBlandford.jpg">
            <a:extLst>
              <a:ext uri="{FF2B5EF4-FFF2-40B4-BE49-F238E27FC236}">
                <a16:creationId xmlns:a16="http://schemas.microsoft.com/office/drawing/2014/main" id="{9585027E-C373-412E-CEF4-8489DFB7AE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3794" y="748173"/>
            <a:ext cx="4645025"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9" descr="stjohnsanglicanhLunenburg.jpg">
            <a:extLst>
              <a:ext uri="{FF2B5EF4-FFF2-40B4-BE49-F238E27FC236}">
                <a16:creationId xmlns:a16="http://schemas.microsoft.com/office/drawing/2014/main" id="{0E055DA7-F74F-6A64-D526-1656CDA2E23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181" y="0"/>
            <a:ext cx="2694447" cy="3303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group of people standing under a tree&#10;&#10;Description automatically generated with medium confidence">
            <a:extLst>
              <a:ext uri="{FF2B5EF4-FFF2-40B4-BE49-F238E27FC236}">
                <a16:creationId xmlns:a16="http://schemas.microsoft.com/office/drawing/2014/main" id="{B71F34AE-4C5B-1FD7-4AFF-FBAE732484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517" y="3635285"/>
            <a:ext cx="4655118" cy="3104964"/>
          </a:xfrm>
          <a:prstGeom prst="rect">
            <a:avLst/>
          </a:prstGeom>
        </p:spPr>
      </p:pic>
      <p:sp>
        <p:nvSpPr>
          <p:cNvPr id="4" name="TextBox 3">
            <a:extLst>
              <a:ext uri="{FF2B5EF4-FFF2-40B4-BE49-F238E27FC236}">
                <a16:creationId xmlns:a16="http://schemas.microsoft.com/office/drawing/2014/main" id="{D3286F2A-9183-41CA-9CE1-6E248FD900F5}"/>
              </a:ext>
            </a:extLst>
          </p:cNvPr>
          <p:cNvSpPr txBox="1">
            <a:spLocks noChangeArrowheads="1"/>
          </p:cNvSpPr>
          <p:nvPr/>
        </p:nvSpPr>
        <p:spPr bwMode="auto">
          <a:xfrm>
            <a:off x="4979876" y="5646797"/>
            <a:ext cx="4356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t>…under a tree?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4">
            <a:extLst>
              <a:ext uri="{FF2B5EF4-FFF2-40B4-BE49-F238E27FC236}">
                <a16:creationId xmlns:a16="http://schemas.microsoft.com/office/drawing/2014/main" id="{A65F80DE-F9BE-9EBE-EB4F-9513015BFA8A}"/>
              </a:ext>
            </a:extLst>
          </p:cNvPr>
          <p:cNvSpPr txBox="1">
            <a:spLocks noChangeArrowheads="1"/>
          </p:cNvSpPr>
          <p:nvPr/>
        </p:nvSpPr>
        <p:spPr bwMode="auto">
          <a:xfrm>
            <a:off x="5438776" y="690563"/>
            <a:ext cx="500221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a:t>Church . . . </a:t>
            </a:r>
          </a:p>
          <a:p>
            <a:r>
              <a:rPr lang="en-US" altLang="en-US" sz="3200" b="1"/>
              <a:t>      with an organ?</a:t>
            </a:r>
          </a:p>
        </p:txBody>
      </p:sp>
      <p:sp>
        <p:nvSpPr>
          <p:cNvPr id="7" name="TextBox 6">
            <a:extLst>
              <a:ext uri="{FF2B5EF4-FFF2-40B4-BE49-F238E27FC236}">
                <a16:creationId xmlns:a16="http://schemas.microsoft.com/office/drawing/2014/main" id="{7BB56F15-574A-6C25-F4EE-EA53F6BCF0F6}"/>
              </a:ext>
            </a:extLst>
          </p:cNvPr>
          <p:cNvSpPr txBox="1">
            <a:spLocks noChangeArrowheads="1"/>
          </p:cNvSpPr>
          <p:nvPr/>
        </p:nvSpPr>
        <p:spPr bwMode="auto">
          <a:xfrm>
            <a:off x="1787525" y="4962525"/>
            <a:ext cx="40322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a:t>Church . . . </a:t>
            </a:r>
          </a:p>
          <a:p>
            <a:r>
              <a:rPr lang="en-US" altLang="en-US" sz="3200" b="1"/>
              <a:t>   with various</a:t>
            </a:r>
          </a:p>
          <a:p>
            <a:r>
              <a:rPr lang="en-US" altLang="en-US" sz="3200" b="1"/>
              <a:t>       instruments?</a:t>
            </a:r>
          </a:p>
        </p:txBody>
      </p:sp>
      <p:sp>
        <p:nvSpPr>
          <p:cNvPr id="10" name="Footer Placeholder 9">
            <a:extLst>
              <a:ext uri="{FF2B5EF4-FFF2-40B4-BE49-F238E27FC236}">
                <a16:creationId xmlns:a16="http://schemas.microsoft.com/office/drawing/2014/main" id="{9CFD81F1-027C-B550-77CF-0971E010D946}"/>
              </a:ext>
            </a:extLst>
          </p:cNvPr>
          <p:cNvSpPr>
            <a:spLocks noGrp="1"/>
          </p:cNvSpPr>
          <p:nvPr>
            <p:ph type="ftr" sz="quarter" idx="11"/>
          </p:nvPr>
        </p:nvSpPr>
        <p:spPr/>
        <p:txBody>
          <a:bodyPr/>
          <a:lstStyle/>
          <a:p>
            <a:pPr>
              <a:defRPr/>
            </a:pPr>
            <a:r>
              <a:rPr lang="en-CA"/>
              <a:t>Reimagining Church 4</a:t>
            </a:r>
          </a:p>
        </p:txBody>
      </p:sp>
      <p:sp>
        <p:nvSpPr>
          <p:cNvPr id="9" name="Slide Number Placeholder 8">
            <a:extLst>
              <a:ext uri="{FF2B5EF4-FFF2-40B4-BE49-F238E27FC236}">
                <a16:creationId xmlns:a16="http://schemas.microsoft.com/office/drawing/2014/main" id="{C281D1AE-8F65-4CE4-8E87-70F786FCDF8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1F9991-8192-4EE0-BBA3-AC54A6DEDBBD}" type="slidenum">
              <a:rPr lang="en-CA" altLang="en-US">
                <a:solidFill>
                  <a:srgbClr val="898989"/>
                </a:solidFill>
              </a:rPr>
              <a:pPr/>
              <a:t>14</a:t>
            </a:fld>
            <a:endParaRPr lang="en-CA" altLang="en-US">
              <a:solidFill>
                <a:srgbClr val="898989"/>
              </a:solidFill>
            </a:endParaRPr>
          </a:p>
        </p:txBody>
      </p:sp>
      <p:pic>
        <p:nvPicPr>
          <p:cNvPr id="12294" name="Picture 11" descr="100_0738Musquodoboit.jpg">
            <a:extLst>
              <a:ext uri="{FF2B5EF4-FFF2-40B4-BE49-F238E27FC236}">
                <a16:creationId xmlns:a16="http://schemas.microsoft.com/office/drawing/2014/main" id="{FBFA5C01-0CFF-EB03-FA3C-97DC16B2E0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68914" y="2808288"/>
            <a:ext cx="5399087"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2" descr="organ.jpg">
            <a:extLst>
              <a:ext uri="{FF2B5EF4-FFF2-40B4-BE49-F238E27FC236}">
                <a16:creationId xmlns:a16="http://schemas.microsoft.com/office/drawing/2014/main" id="{3761E411-CCF8-D0F6-59A4-771CEB67AC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87526" y="252413"/>
            <a:ext cx="3286125" cy="462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4">
            <a:extLst>
              <a:ext uri="{FF2B5EF4-FFF2-40B4-BE49-F238E27FC236}">
                <a16:creationId xmlns:a16="http://schemas.microsoft.com/office/drawing/2014/main" id="{185B3DAC-A2E7-BFE7-B994-27F70EBE917F}"/>
              </a:ext>
            </a:extLst>
          </p:cNvPr>
          <p:cNvSpPr txBox="1">
            <a:spLocks noChangeArrowheads="1"/>
          </p:cNvSpPr>
          <p:nvPr/>
        </p:nvSpPr>
        <p:spPr bwMode="auto">
          <a:xfrm>
            <a:off x="8436260" y="134145"/>
            <a:ext cx="419893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solidFill>
                  <a:srgbClr val="002060"/>
                </a:solidFill>
              </a:rPr>
              <a:t>Church . . . </a:t>
            </a:r>
          </a:p>
          <a:p>
            <a:endParaRPr lang="en-US" altLang="en-US" sz="3200" b="1" dirty="0">
              <a:solidFill>
                <a:srgbClr val="002060"/>
              </a:solidFill>
            </a:endParaRPr>
          </a:p>
          <a:p>
            <a:r>
              <a:rPr lang="en-US" altLang="en-US" sz="3200" b="1" dirty="0">
                <a:solidFill>
                  <a:srgbClr val="002060"/>
                </a:solidFill>
              </a:rPr>
              <a:t>Built on social justice but with no sacraments?</a:t>
            </a:r>
          </a:p>
        </p:txBody>
      </p:sp>
      <p:sp>
        <p:nvSpPr>
          <p:cNvPr id="11" name="TextBox 10">
            <a:extLst>
              <a:ext uri="{FF2B5EF4-FFF2-40B4-BE49-F238E27FC236}">
                <a16:creationId xmlns:a16="http://schemas.microsoft.com/office/drawing/2014/main" id="{BF5A7A5D-3B14-1FF5-5DE7-8C84EFF79227}"/>
              </a:ext>
            </a:extLst>
          </p:cNvPr>
          <p:cNvSpPr txBox="1">
            <a:spLocks noChangeArrowheads="1"/>
          </p:cNvSpPr>
          <p:nvPr/>
        </p:nvSpPr>
        <p:spPr bwMode="auto">
          <a:xfrm>
            <a:off x="2498231" y="4105275"/>
            <a:ext cx="436129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b="1" dirty="0">
                <a:solidFill>
                  <a:srgbClr val="800000"/>
                </a:solidFill>
              </a:rPr>
              <a:t>Church . . . with </a:t>
            </a:r>
          </a:p>
          <a:p>
            <a:r>
              <a:rPr lang="en-US" altLang="en-US" sz="3200" b="1" dirty="0">
                <a:solidFill>
                  <a:srgbClr val="800000"/>
                </a:solidFill>
              </a:rPr>
              <a:t>liturgical worship but</a:t>
            </a:r>
          </a:p>
          <a:p>
            <a:r>
              <a:rPr lang="en-US" altLang="en-US" sz="3200" b="1" dirty="0">
                <a:solidFill>
                  <a:srgbClr val="800000"/>
                </a:solidFill>
              </a:rPr>
              <a:t>no social justice?</a:t>
            </a:r>
          </a:p>
        </p:txBody>
      </p:sp>
      <p:sp>
        <p:nvSpPr>
          <p:cNvPr id="9" name="Footer Placeholder 8">
            <a:extLst>
              <a:ext uri="{FF2B5EF4-FFF2-40B4-BE49-F238E27FC236}">
                <a16:creationId xmlns:a16="http://schemas.microsoft.com/office/drawing/2014/main" id="{AEFD3434-4240-2C6C-B42A-93F5330CE853}"/>
              </a:ext>
            </a:extLst>
          </p:cNvPr>
          <p:cNvSpPr>
            <a:spLocks noGrp="1"/>
          </p:cNvSpPr>
          <p:nvPr>
            <p:ph type="ftr" sz="quarter" idx="11"/>
          </p:nvPr>
        </p:nvSpPr>
        <p:spPr/>
        <p:txBody>
          <a:bodyPr/>
          <a:lstStyle/>
          <a:p>
            <a:pPr>
              <a:defRPr/>
            </a:pPr>
            <a:r>
              <a:rPr lang="en-CA"/>
              <a:t>Reimagining Church 4</a:t>
            </a:r>
          </a:p>
        </p:txBody>
      </p:sp>
      <p:sp>
        <p:nvSpPr>
          <p:cNvPr id="8" name="Slide Number Placeholder 7">
            <a:extLst>
              <a:ext uri="{FF2B5EF4-FFF2-40B4-BE49-F238E27FC236}">
                <a16:creationId xmlns:a16="http://schemas.microsoft.com/office/drawing/2014/main" id="{8C0517EE-7705-AF8F-7B34-445E20D20F1B}"/>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A332C4-EBB8-479C-AFA5-00489611DB6C}" type="slidenum">
              <a:rPr lang="en-CA" altLang="en-US">
                <a:solidFill>
                  <a:srgbClr val="898989"/>
                </a:solidFill>
              </a:rPr>
              <a:pPr/>
              <a:t>15</a:t>
            </a:fld>
            <a:endParaRPr lang="en-CA" altLang="en-US">
              <a:solidFill>
                <a:srgbClr val="898989"/>
              </a:solidFill>
            </a:endParaRPr>
          </a:p>
        </p:txBody>
      </p:sp>
      <p:pic>
        <p:nvPicPr>
          <p:cNvPr id="13318" name="Picture 9" descr="177773_326207157466636_2052970484_o.jpg">
            <a:extLst>
              <a:ext uri="{FF2B5EF4-FFF2-40B4-BE49-F238E27FC236}">
                <a16:creationId xmlns:a16="http://schemas.microsoft.com/office/drawing/2014/main" id="{A8D80CE4-D8F1-2F6B-3EDB-6289650896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040" y="134145"/>
            <a:ext cx="810577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11" descr="208404_101966223224065_3048932_a.jpg">
            <a:extLst>
              <a:ext uri="{FF2B5EF4-FFF2-40B4-BE49-F238E27FC236}">
                <a16:creationId xmlns:a16="http://schemas.microsoft.com/office/drawing/2014/main" id="{DBFD4EF7-22D3-84A2-5A22-83E88F2376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890114"/>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12" descr="chalice2 - Cathedral.jpg">
            <a:extLst>
              <a:ext uri="{FF2B5EF4-FFF2-40B4-BE49-F238E27FC236}">
                <a16:creationId xmlns:a16="http://schemas.microsoft.com/office/drawing/2014/main" id="{7BAA5926-DBA9-DC7A-ECD6-51185837C38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54864" y="3648075"/>
            <a:ext cx="2994025" cy="248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0D04274-9527-1769-1DB7-C60F0E02DCC2}"/>
              </a:ext>
            </a:extLst>
          </p:cNvPr>
          <p:cNvSpPr>
            <a:spLocks noGrp="1"/>
          </p:cNvSpPr>
          <p:nvPr>
            <p:ph type="ftr" sz="quarter" idx="11"/>
          </p:nvPr>
        </p:nvSpPr>
        <p:spPr/>
        <p:txBody>
          <a:bodyPr/>
          <a:lstStyle/>
          <a:p>
            <a:pPr>
              <a:defRPr/>
            </a:pPr>
            <a:r>
              <a:rPr lang="en-CA"/>
              <a:t>Reimagining Church 4</a:t>
            </a:r>
            <a:endParaRPr lang="en-CA" dirty="0"/>
          </a:p>
        </p:txBody>
      </p:sp>
      <p:sp>
        <p:nvSpPr>
          <p:cNvPr id="5" name="Slide Number Placeholder 4">
            <a:extLst>
              <a:ext uri="{FF2B5EF4-FFF2-40B4-BE49-F238E27FC236}">
                <a16:creationId xmlns:a16="http://schemas.microsoft.com/office/drawing/2014/main" id="{5D128FFE-812E-1946-7780-CC964ED0304E}"/>
              </a:ext>
            </a:extLst>
          </p:cNvPr>
          <p:cNvSpPr>
            <a:spLocks noGrp="1"/>
          </p:cNvSpPr>
          <p:nvPr>
            <p:ph type="sldNum" sz="quarter" idx="12"/>
          </p:nvPr>
        </p:nvSpPr>
        <p:spPr/>
        <p:txBody>
          <a:bodyPr/>
          <a:lstStyle/>
          <a:p>
            <a:pPr>
              <a:defRPr/>
            </a:pPr>
            <a:fld id="{D59E1F44-D1A7-4BED-BC47-8DE5F4189558}" type="slidenum">
              <a:rPr lang="en-CA" altLang="en-US" smtClean="0"/>
              <a:pPr>
                <a:defRPr/>
              </a:pPr>
              <a:t>16</a:t>
            </a:fld>
            <a:endParaRPr lang="en-CA" altLang="en-US"/>
          </a:p>
        </p:txBody>
      </p:sp>
      <p:pic>
        <p:nvPicPr>
          <p:cNvPr id="7" name="Picture 6">
            <a:extLst>
              <a:ext uri="{FF2B5EF4-FFF2-40B4-BE49-F238E27FC236}">
                <a16:creationId xmlns:a16="http://schemas.microsoft.com/office/drawing/2014/main" id="{C71469F0-DAF7-AAF0-6DE9-C198E50A0DAF}"/>
              </a:ext>
            </a:extLst>
          </p:cNvPr>
          <p:cNvPicPr>
            <a:picLocks noChangeAspect="1"/>
          </p:cNvPicPr>
          <p:nvPr/>
        </p:nvPicPr>
        <p:blipFill>
          <a:blip r:embed="rId3"/>
          <a:stretch>
            <a:fillRect/>
          </a:stretch>
        </p:blipFill>
        <p:spPr>
          <a:xfrm>
            <a:off x="1058372" y="1026732"/>
            <a:ext cx="10075256" cy="4804536"/>
          </a:xfrm>
          <a:prstGeom prst="rect">
            <a:avLst/>
          </a:prstGeom>
        </p:spPr>
      </p:pic>
    </p:spTree>
    <p:extLst>
      <p:ext uri="{BB962C8B-B14F-4D97-AF65-F5344CB8AC3E}">
        <p14:creationId xmlns:p14="http://schemas.microsoft.com/office/powerpoint/2010/main" val="64362457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B666173D-E0D2-E059-5AC9-F66B80A79485}"/>
              </a:ext>
            </a:extLst>
          </p:cNvPr>
          <p:cNvSpPr>
            <a:spLocks noGrp="1"/>
          </p:cNvSpPr>
          <p:nvPr>
            <p:ph type="title"/>
          </p:nvPr>
        </p:nvSpPr>
        <p:spPr/>
        <p:txBody>
          <a:bodyPr/>
          <a:lstStyle/>
          <a:p>
            <a:r>
              <a:rPr lang="en-CA" altLang="en-US" b="1" u="sng">
                <a:solidFill>
                  <a:srgbClr val="000066"/>
                </a:solidFill>
              </a:rPr>
              <a:t>What is the H</a:t>
            </a:r>
            <a:r>
              <a:rPr lang="en-CA" altLang="en-US" b="1" u="sng" baseline="-25000">
                <a:solidFill>
                  <a:srgbClr val="000066"/>
                </a:solidFill>
              </a:rPr>
              <a:t>2</a:t>
            </a:r>
            <a:r>
              <a:rPr lang="en-CA" altLang="en-US" b="1" u="sng">
                <a:solidFill>
                  <a:srgbClr val="000066"/>
                </a:solidFill>
              </a:rPr>
              <a:t>O of church</a:t>
            </a:r>
            <a:r>
              <a:rPr lang="en-CA" altLang="en-US" b="1">
                <a:solidFill>
                  <a:srgbClr val="000066"/>
                </a:solidFill>
              </a:rPr>
              <a:t>?</a:t>
            </a:r>
          </a:p>
        </p:txBody>
      </p:sp>
      <p:sp>
        <p:nvSpPr>
          <p:cNvPr id="14339" name="Content Placeholder 2">
            <a:extLst>
              <a:ext uri="{FF2B5EF4-FFF2-40B4-BE49-F238E27FC236}">
                <a16:creationId xmlns:a16="http://schemas.microsoft.com/office/drawing/2014/main" id="{E0B00F38-BFA2-3826-ABBC-7FFE9554B859}"/>
              </a:ext>
            </a:extLst>
          </p:cNvPr>
          <p:cNvSpPr>
            <a:spLocks noGrp="1"/>
          </p:cNvSpPr>
          <p:nvPr>
            <p:ph idx="1"/>
          </p:nvPr>
        </p:nvSpPr>
        <p:spPr/>
        <p:txBody>
          <a:bodyPr/>
          <a:lstStyle/>
          <a:p>
            <a:pPr marL="0" indent="0">
              <a:buNone/>
            </a:pPr>
            <a:r>
              <a:rPr lang="en-CA" altLang="en-US" sz="3600" b="1" dirty="0"/>
              <a:t>Jesus went up the mountain and called to him those whom he wanted, and they came to him. </a:t>
            </a:r>
          </a:p>
          <a:p>
            <a:pPr>
              <a:buFont typeface="Arial" panose="020B0604020202020204" pitchFamily="34" charset="0"/>
              <a:buNone/>
            </a:pPr>
            <a:r>
              <a:rPr lang="en-CA" altLang="en-US" sz="3600" b="1" dirty="0"/>
              <a:t>And he appointed twelve, whom he also named apostles, </a:t>
            </a:r>
            <a:r>
              <a:rPr lang="en-CA" altLang="en-US" sz="3600" b="1" i="1" dirty="0">
                <a:solidFill>
                  <a:srgbClr val="990000"/>
                </a:solidFill>
              </a:rPr>
              <a:t>to be with him, and to be sent out</a:t>
            </a:r>
            <a:r>
              <a:rPr lang="en-CA" altLang="en-US" sz="3600" b="1" i="1" dirty="0">
                <a:solidFill>
                  <a:srgbClr val="800000"/>
                </a:solidFill>
              </a:rPr>
              <a:t> </a:t>
            </a:r>
            <a:r>
              <a:rPr lang="en-CA" altLang="en-US" sz="3600" b="1" dirty="0"/>
              <a:t>to proclaim the message, and to have authority to cast out demons.     </a:t>
            </a:r>
            <a:r>
              <a:rPr lang="en-CA" altLang="en-US" i="1" dirty="0"/>
              <a:t>		</a:t>
            </a:r>
          </a:p>
          <a:p>
            <a:pPr>
              <a:buFont typeface="Arial" panose="020B0604020202020204" pitchFamily="34" charset="0"/>
              <a:buNone/>
            </a:pPr>
            <a:r>
              <a:rPr lang="en-CA" altLang="en-US" i="1" dirty="0"/>
              <a:t>								</a:t>
            </a:r>
            <a:r>
              <a:rPr lang="en-CA" altLang="en-US" dirty="0">
                <a:solidFill>
                  <a:srgbClr val="000066"/>
                </a:solidFill>
              </a:rPr>
              <a:t>	Mark 3:13-15</a:t>
            </a:r>
          </a:p>
        </p:txBody>
      </p:sp>
      <p:sp>
        <p:nvSpPr>
          <p:cNvPr id="5" name="Footer Placeholder 4">
            <a:extLst>
              <a:ext uri="{FF2B5EF4-FFF2-40B4-BE49-F238E27FC236}">
                <a16:creationId xmlns:a16="http://schemas.microsoft.com/office/drawing/2014/main" id="{8F2D1E00-F471-AFDE-71A8-9C3316272BE0}"/>
              </a:ext>
            </a:extLst>
          </p:cNvPr>
          <p:cNvSpPr>
            <a:spLocks noGrp="1"/>
          </p:cNvSpPr>
          <p:nvPr>
            <p:ph type="ftr" sz="quarter" idx="11"/>
          </p:nvPr>
        </p:nvSpPr>
        <p:spPr/>
        <p:txBody>
          <a:bodyPr/>
          <a:lstStyle/>
          <a:p>
            <a:pPr>
              <a:defRPr/>
            </a:pPr>
            <a:r>
              <a:rPr lang="en-CA"/>
              <a:t>Reimagining Church 4</a:t>
            </a:r>
          </a:p>
        </p:txBody>
      </p:sp>
      <p:sp>
        <p:nvSpPr>
          <p:cNvPr id="4" name="Slide Number Placeholder 3">
            <a:extLst>
              <a:ext uri="{FF2B5EF4-FFF2-40B4-BE49-F238E27FC236}">
                <a16:creationId xmlns:a16="http://schemas.microsoft.com/office/drawing/2014/main" id="{EE3700BD-E0D0-6303-F9A5-0542442D2FD5}"/>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52AE01-88FF-4CFC-9A33-01BB72135CE4}" type="slidenum">
              <a:rPr lang="en-CA" altLang="en-US">
                <a:solidFill>
                  <a:srgbClr val="898989"/>
                </a:solidFill>
              </a:rPr>
              <a:pPr/>
              <a:t>17</a:t>
            </a:fld>
            <a:endParaRPr lang="en-CA" altLang="en-US">
              <a:solidFill>
                <a:srgbClr val="898989"/>
              </a:solidFil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0580D-D26A-75B7-EE13-59C0B397DDA0}"/>
              </a:ext>
            </a:extLst>
          </p:cNvPr>
          <p:cNvSpPr>
            <a:spLocks noGrp="1"/>
          </p:cNvSpPr>
          <p:nvPr>
            <p:ph type="title"/>
          </p:nvPr>
        </p:nvSpPr>
        <p:spPr/>
        <p:txBody>
          <a:bodyPr/>
          <a:lstStyle/>
          <a:p>
            <a:r>
              <a:rPr lang="en-US" dirty="0"/>
              <a:t>What is the essence of Church? One answer . . .</a:t>
            </a:r>
            <a:endParaRPr lang="en-CA" dirty="0"/>
          </a:p>
        </p:txBody>
      </p:sp>
      <p:sp>
        <p:nvSpPr>
          <p:cNvPr id="16386" name="Rectangle 3">
            <a:extLst>
              <a:ext uri="{FF2B5EF4-FFF2-40B4-BE49-F238E27FC236}">
                <a16:creationId xmlns:a16="http://schemas.microsoft.com/office/drawing/2014/main" id="{0C1AEF63-EA76-F5C6-6CE8-620322D52E2B}"/>
              </a:ext>
            </a:extLst>
          </p:cNvPr>
          <p:cNvSpPr>
            <a:spLocks noGrp="1" noChangeArrowheads="1"/>
          </p:cNvSpPr>
          <p:nvPr>
            <p:ph idx="1"/>
          </p:nvPr>
        </p:nvSpPr>
        <p:spPr/>
        <p:txBody>
          <a:bodyPr/>
          <a:lstStyle/>
          <a:p>
            <a:pPr eaLnBrk="1" hangingPunct="1">
              <a:buFontTx/>
              <a:buNone/>
            </a:pPr>
            <a:r>
              <a:rPr lang="en-US" altLang="en-US" sz="5400" b="1" i="1" dirty="0">
                <a:latin typeface="Arial" panose="020B0604020202020204" pitchFamily="34" charset="0"/>
                <a:cs typeface="Arial" panose="020B0604020202020204" pitchFamily="34" charset="0"/>
              </a:rPr>
              <a:t>H</a:t>
            </a:r>
            <a:r>
              <a:rPr lang="en-US" altLang="en-US" sz="5400" b="1" i="1" baseline="-25000" dirty="0">
                <a:latin typeface="Arial" panose="020B0604020202020204" pitchFamily="34" charset="0"/>
                <a:cs typeface="Arial" panose="020B0604020202020204" pitchFamily="34" charset="0"/>
              </a:rPr>
              <a:t>2</a:t>
            </a:r>
            <a:r>
              <a:rPr lang="en-US" altLang="en-US" sz="5400" b="1" i="1" dirty="0">
                <a:latin typeface="Arial" panose="020B0604020202020204" pitchFamily="34" charset="0"/>
                <a:cs typeface="Arial" panose="020B0604020202020204" pitchFamily="34" charset="0"/>
              </a:rPr>
              <a:t>O =</a:t>
            </a:r>
          </a:p>
          <a:p>
            <a:pPr algn="ctr" eaLnBrk="1" hangingPunct="1"/>
            <a:r>
              <a:rPr lang="en-US" altLang="en-US" sz="3600" b="1" i="1" dirty="0">
                <a:latin typeface="Arial" panose="020B0604020202020204" pitchFamily="34" charset="0"/>
                <a:cs typeface="Arial" panose="020B0604020202020204" pitchFamily="34" charset="0"/>
              </a:rPr>
              <a:t>Community of followers of Jesus</a:t>
            </a:r>
          </a:p>
          <a:p>
            <a:pPr algn="ctr" eaLnBrk="1" hangingPunct="1"/>
            <a:r>
              <a:rPr lang="en-US" altLang="en-US" sz="3600" b="1" i="1" dirty="0">
                <a:latin typeface="Arial" panose="020B0604020202020204" pitchFamily="34" charset="0"/>
                <a:cs typeface="Arial" panose="020B0604020202020204" pitchFamily="34" charset="0"/>
              </a:rPr>
              <a:t>Gathered for Word and Sacrament</a:t>
            </a:r>
          </a:p>
          <a:p>
            <a:pPr algn="ctr" eaLnBrk="1" hangingPunct="1"/>
            <a:r>
              <a:rPr lang="en-US" altLang="en-US" sz="3600" b="1" i="1" dirty="0">
                <a:latin typeface="Arial" panose="020B0604020202020204" pitchFamily="34" charset="0"/>
                <a:cs typeface="Arial" panose="020B0604020202020204" pitchFamily="34" charset="0"/>
              </a:rPr>
              <a:t>Committed to serving in the world</a:t>
            </a:r>
          </a:p>
          <a:p>
            <a:pPr algn="ctr" eaLnBrk="1" hangingPunct="1"/>
            <a:r>
              <a:rPr lang="en-US" altLang="en-US" sz="3600" b="1" i="1" dirty="0">
                <a:latin typeface="Arial" panose="020B0604020202020204" pitchFamily="34" charset="0"/>
                <a:cs typeface="Arial" panose="020B0604020202020204" pitchFamily="34" charset="0"/>
              </a:rPr>
              <a:t>Linked to the wider church</a:t>
            </a:r>
          </a:p>
        </p:txBody>
      </p:sp>
      <p:sp>
        <p:nvSpPr>
          <p:cNvPr id="5" name="Footer Placeholder 4">
            <a:extLst>
              <a:ext uri="{FF2B5EF4-FFF2-40B4-BE49-F238E27FC236}">
                <a16:creationId xmlns:a16="http://schemas.microsoft.com/office/drawing/2014/main" id="{E990118B-03A0-3A21-C158-C9DA92107278}"/>
              </a:ext>
            </a:extLst>
          </p:cNvPr>
          <p:cNvSpPr>
            <a:spLocks noGrp="1"/>
          </p:cNvSpPr>
          <p:nvPr>
            <p:ph type="ftr" sz="quarter" idx="11"/>
          </p:nvPr>
        </p:nvSpPr>
        <p:spPr/>
        <p:txBody>
          <a:bodyPr/>
          <a:lstStyle/>
          <a:p>
            <a:pPr>
              <a:defRPr/>
            </a:pPr>
            <a:r>
              <a:rPr lang="en-CA" dirty="0"/>
              <a:t>Reimagining Church 4</a:t>
            </a:r>
          </a:p>
        </p:txBody>
      </p:sp>
      <p:sp>
        <p:nvSpPr>
          <p:cNvPr id="4" name="Slide Number Placeholder 3">
            <a:extLst>
              <a:ext uri="{FF2B5EF4-FFF2-40B4-BE49-F238E27FC236}">
                <a16:creationId xmlns:a16="http://schemas.microsoft.com/office/drawing/2014/main" id="{E3F2B200-AC41-0E4B-639D-E47813AF6283}"/>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BE7AF5C-8449-4C0B-98AC-7B9145C42CAA}" type="slidenum">
              <a:rPr lang="en-CA" altLang="en-US">
                <a:solidFill>
                  <a:srgbClr val="898989"/>
                </a:solidFill>
              </a:rPr>
              <a:pPr/>
              <a:t>18</a:t>
            </a:fld>
            <a:endParaRPr lang="en-CA" altLang="en-US">
              <a:solidFill>
                <a:srgbClr val="898989"/>
              </a:solidFill>
            </a:endParaRPr>
          </a:p>
        </p:txBody>
      </p:sp>
      <p:pic>
        <p:nvPicPr>
          <p:cNvPr id="15366" name="Picture 5" descr="dove go left.WMF">
            <a:extLst>
              <a:ext uri="{FF2B5EF4-FFF2-40B4-BE49-F238E27FC236}">
                <a16:creationId xmlns:a16="http://schemas.microsoft.com/office/drawing/2014/main" id="{47B14E37-771E-7999-1669-73F7F9D433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340" y="5250200"/>
            <a:ext cx="1816100"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extLst>
              <a:ext uri="{FF2B5EF4-FFF2-40B4-BE49-F238E27FC236}">
                <a16:creationId xmlns:a16="http://schemas.microsoft.com/office/drawing/2014/main" id="{2A47B89F-DF7C-B8FA-892F-451077E1C412}"/>
              </a:ext>
            </a:extLst>
          </p:cNvPr>
          <p:cNvSpPr>
            <a:spLocks noChangeArrowheads="1"/>
          </p:cNvSpPr>
          <p:nvPr/>
        </p:nvSpPr>
        <p:spPr bwMode="auto">
          <a:xfrm>
            <a:off x="4343400" y="1931988"/>
            <a:ext cx="3213100" cy="2811462"/>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5898240 60000 65536"/>
              <a:gd name="T10" fmla="*/ 11796480 60000 65536"/>
              <a:gd name="T11" fmla="*/ 17694720 60000 65536"/>
              <a:gd name="T12" fmla="*/ 2160 w 21600"/>
              <a:gd name="T13" fmla="*/ 8640 h 21600"/>
              <a:gd name="T14" fmla="*/ 19440 w 21600"/>
              <a:gd name="T15" fmla="*/ 12960 h 21600"/>
            </a:gdLst>
            <a:ahLst/>
            <a:cxnLst>
              <a:cxn ang="T8">
                <a:pos x="T0" y="T1"/>
              </a:cxn>
              <a:cxn ang="T9">
                <a:pos x="T2" y="T3"/>
              </a:cxn>
              <a:cxn ang="T10">
                <a:pos x="T4" y="T5"/>
              </a:cxn>
              <a:cxn ang="T11">
                <a:pos x="T6" y="T7"/>
              </a:cxn>
            </a:cxnLst>
            <a:rect l="T12" t="T13" r="T14" b="T15"/>
            <a:pathLst>
              <a:path w="21600" h="21600">
                <a:moveTo>
                  <a:pt x="10800" y="0"/>
                </a:moveTo>
                <a:lnTo>
                  <a:pt x="6480" y="4320"/>
                </a:lnTo>
                <a:lnTo>
                  <a:pt x="8640" y="4320"/>
                </a:lnTo>
                <a:lnTo>
                  <a:pt x="8640" y="8640"/>
                </a:lnTo>
                <a:lnTo>
                  <a:pt x="4320" y="8640"/>
                </a:lnTo>
                <a:lnTo>
                  <a:pt x="4320" y="6480"/>
                </a:lnTo>
                <a:lnTo>
                  <a:pt x="0" y="10800"/>
                </a:lnTo>
                <a:lnTo>
                  <a:pt x="4320" y="15120"/>
                </a:lnTo>
                <a:lnTo>
                  <a:pt x="4320" y="12960"/>
                </a:lnTo>
                <a:lnTo>
                  <a:pt x="8640" y="12960"/>
                </a:lnTo>
                <a:lnTo>
                  <a:pt x="8640" y="17280"/>
                </a:lnTo>
                <a:lnTo>
                  <a:pt x="6480" y="17280"/>
                </a:lnTo>
                <a:lnTo>
                  <a:pt x="10800" y="21600"/>
                </a:lnTo>
                <a:lnTo>
                  <a:pt x="15120" y="17280"/>
                </a:lnTo>
                <a:lnTo>
                  <a:pt x="12960" y="17280"/>
                </a:lnTo>
                <a:lnTo>
                  <a:pt x="12960" y="12960"/>
                </a:lnTo>
                <a:lnTo>
                  <a:pt x="17280" y="12960"/>
                </a:lnTo>
                <a:lnTo>
                  <a:pt x="17280" y="15120"/>
                </a:lnTo>
                <a:lnTo>
                  <a:pt x="21600" y="10800"/>
                </a:lnTo>
                <a:lnTo>
                  <a:pt x="17280" y="6480"/>
                </a:lnTo>
                <a:lnTo>
                  <a:pt x="17280" y="8640"/>
                </a:lnTo>
                <a:lnTo>
                  <a:pt x="12960" y="8640"/>
                </a:lnTo>
                <a:lnTo>
                  <a:pt x="12960" y="4320"/>
                </a:lnTo>
                <a:lnTo>
                  <a:pt x="15120" y="4320"/>
                </a:lnTo>
                <a:close/>
              </a:path>
            </a:pathLst>
          </a:custGeom>
          <a:solidFill>
            <a:schemeClr val="accent1"/>
          </a:solidFill>
          <a:ln w="9525">
            <a:solidFill>
              <a:schemeClr val="tx1"/>
            </a:solidFill>
            <a:miter lim="800000"/>
            <a:headEnd/>
            <a:tailEnd/>
          </a:ln>
        </p:spPr>
        <p:txBody>
          <a:bodyPr wrap="none" anchor="ctr"/>
          <a:lstStyle/>
          <a:p>
            <a:endParaRPr lang="en-CA"/>
          </a:p>
        </p:txBody>
      </p:sp>
      <p:sp>
        <p:nvSpPr>
          <p:cNvPr id="203779" name="Text Box 3">
            <a:extLst>
              <a:ext uri="{FF2B5EF4-FFF2-40B4-BE49-F238E27FC236}">
                <a16:creationId xmlns:a16="http://schemas.microsoft.com/office/drawing/2014/main" id="{E8C87C7F-F4EE-2A02-699C-0B3C1CF57E2E}"/>
              </a:ext>
            </a:extLst>
          </p:cNvPr>
          <p:cNvSpPr txBox="1">
            <a:spLocks noChangeArrowheads="1"/>
          </p:cNvSpPr>
          <p:nvPr/>
        </p:nvSpPr>
        <p:spPr bwMode="auto">
          <a:xfrm>
            <a:off x="5584826" y="1311275"/>
            <a:ext cx="746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a:latin typeface="Tahoma" panose="020B0604030504040204" pitchFamily="34" charset="0"/>
                <a:cs typeface="Arial" panose="020B0604020202020204" pitchFamily="34" charset="0"/>
              </a:rPr>
              <a:t>Up</a:t>
            </a:r>
            <a:endParaRPr lang="en-US" altLang="en-US" sz="3200" b="1">
              <a:latin typeface="Tahoma" panose="020B0604030504040204" pitchFamily="34" charset="0"/>
              <a:cs typeface="Arial" panose="020B0604020202020204" pitchFamily="34" charset="0"/>
            </a:endParaRPr>
          </a:p>
        </p:txBody>
      </p:sp>
      <p:sp>
        <p:nvSpPr>
          <p:cNvPr id="203780" name="Text Box 4">
            <a:extLst>
              <a:ext uri="{FF2B5EF4-FFF2-40B4-BE49-F238E27FC236}">
                <a16:creationId xmlns:a16="http://schemas.microsoft.com/office/drawing/2014/main" id="{64D2464C-9BE2-E7A8-F835-B2F03798C3AC}"/>
              </a:ext>
            </a:extLst>
          </p:cNvPr>
          <p:cNvSpPr txBox="1">
            <a:spLocks noChangeArrowheads="1"/>
          </p:cNvSpPr>
          <p:nvPr/>
        </p:nvSpPr>
        <p:spPr bwMode="auto">
          <a:xfrm>
            <a:off x="8396288" y="2881313"/>
            <a:ext cx="6461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a:latin typeface="Tahoma" panose="020B0604030504040204" pitchFamily="34" charset="0"/>
                <a:cs typeface="Arial" panose="020B0604020202020204" pitchFamily="34" charset="0"/>
              </a:rPr>
              <a:t>In</a:t>
            </a:r>
            <a:endParaRPr lang="en-US" altLang="en-US" sz="3200" b="1">
              <a:latin typeface="Tahoma" panose="020B0604030504040204" pitchFamily="34" charset="0"/>
              <a:cs typeface="Arial" panose="020B0604020202020204" pitchFamily="34" charset="0"/>
            </a:endParaRPr>
          </a:p>
        </p:txBody>
      </p:sp>
      <p:sp>
        <p:nvSpPr>
          <p:cNvPr id="203781" name="Text Box 5">
            <a:extLst>
              <a:ext uri="{FF2B5EF4-FFF2-40B4-BE49-F238E27FC236}">
                <a16:creationId xmlns:a16="http://schemas.microsoft.com/office/drawing/2014/main" id="{5FCC8A07-A4F6-D23A-D0C6-5C7B617CD520}"/>
              </a:ext>
            </a:extLst>
          </p:cNvPr>
          <p:cNvSpPr txBox="1">
            <a:spLocks noChangeArrowheads="1"/>
          </p:cNvSpPr>
          <p:nvPr/>
        </p:nvSpPr>
        <p:spPr bwMode="auto">
          <a:xfrm>
            <a:off x="2773363" y="2881313"/>
            <a:ext cx="933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a:latin typeface="Tahoma" panose="020B0604030504040204" pitchFamily="34" charset="0"/>
                <a:cs typeface="Arial" panose="020B0604020202020204" pitchFamily="34" charset="0"/>
              </a:rPr>
              <a:t>Out</a:t>
            </a:r>
            <a:endParaRPr lang="en-US" altLang="en-US" sz="3200" b="1">
              <a:latin typeface="Tahoma" panose="020B0604030504040204" pitchFamily="34" charset="0"/>
              <a:cs typeface="Arial" panose="020B0604020202020204" pitchFamily="34" charset="0"/>
            </a:endParaRPr>
          </a:p>
        </p:txBody>
      </p:sp>
      <p:sp>
        <p:nvSpPr>
          <p:cNvPr id="203782" name="Text Box 6">
            <a:extLst>
              <a:ext uri="{FF2B5EF4-FFF2-40B4-BE49-F238E27FC236}">
                <a16:creationId xmlns:a16="http://schemas.microsoft.com/office/drawing/2014/main" id="{AA7D2324-36CD-68C0-2797-8AD01A9310E5}"/>
              </a:ext>
            </a:extLst>
          </p:cNvPr>
          <p:cNvSpPr txBox="1">
            <a:spLocks noChangeArrowheads="1"/>
          </p:cNvSpPr>
          <p:nvPr/>
        </p:nvSpPr>
        <p:spPr bwMode="auto">
          <a:xfrm>
            <a:off x="5548314" y="4743450"/>
            <a:ext cx="657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a:latin typeface="Tahoma" panose="020B0604030504040204" pitchFamily="34" charset="0"/>
                <a:cs typeface="Arial" panose="020B0604020202020204" pitchFamily="34" charset="0"/>
              </a:rPr>
              <a:t>Of</a:t>
            </a:r>
            <a:endParaRPr lang="en-US" altLang="en-US" sz="3200" b="1">
              <a:latin typeface="Tahoma" panose="020B0604030504040204" pitchFamily="34" charset="0"/>
              <a:cs typeface="Arial" panose="020B0604020202020204" pitchFamily="34" charset="0"/>
            </a:endParaRPr>
          </a:p>
        </p:txBody>
      </p:sp>
      <p:sp>
        <p:nvSpPr>
          <p:cNvPr id="203783" name="Text Box 7">
            <a:extLst>
              <a:ext uri="{FF2B5EF4-FFF2-40B4-BE49-F238E27FC236}">
                <a16:creationId xmlns:a16="http://schemas.microsoft.com/office/drawing/2014/main" id="{8279AE4C-0474-8FDF-CD74-F0DEB68712A5}"/>
              </a:ext>
            </a:extLst>
          </p:cNvPr>
          <p:cNvSpPr txBox="1">
            <a:spLocks noChangeArrowheads="1"/>
          </p:cNvSpPr>
          <p:nvPr/>
        </p:nvSpPr>
        <p:spPr bwMode="auto">
          <a:xfrm>
            <a:off x="5000625" y="836613"/>
            <a:ext cx="1893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a:latin typeface="Tahoma" panose="020B0604030504040204" pitchFamily="34" charset="0"/>
                <a:cs typeface="Arial" panose="020B0604020202020204" pitchFamily="34" charset="0"/>
              </a:rPr>
              <a:t>Worship</a:t>
            </a:r>
            <a:endParaRPr lang="en-US" altLang="en-US" sz="3200" b="1">
              <a:latin typeface="Tahoma" panose="020B0604030504040204" pitchFamily="34" charset="0"/>
              <a:cs typeface="Arial" panose="020B0604020202020204" pitchFamily="34" charset="0"/>
            </a:endParaRPr>
          </a:p>
        </p:txBody>
      </p:sp>
      <p:sp>
        <p:nvSpPr>
          <p:cNvPr id="203784" name="Text Box 8">
            <a:extLst>
              <a:ext uri="{FF2B5EF4-FFF2-40B4-BE49-F238E27FC236}">
                <a16:creationId xmlns:a16="http://schemas.microsoft.com/office/drawing/2014/main" id="{A471451C-ACD5-C570-E7CD-AA10135139ED}"/>
              </a:ext>
            </a:extLst>
          </p:cNvPr>
          <p:cNvSpPr txBox="1">
            <a:spLocks noChangeArrowheads="1"/>
          </p:cNvSpPr>
          <p:nvPr/>
        </p:nvSpPr>
        <p:spPr bwMode="auto">
          <a:xfrm>
            <a:off x="7519989" y="2406650"/>
            <a:ext cx="2549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a:latin typeface="Tahoma" panose="020B0604030504040204" pitchFamily="34" charset="0"/>
                <a:cs typeface="Arial" panose="020B0604020202020204" pitchFamily="34" charset="0"/>
              </a:rPr>
              <a:t>Community</a:t>
            </a:r>
            <a:endParaRPr lang="en-US" altLang="en-US" sz="3200" b="1">
              <a:latin typeface="Tahoma" panose="020B0604030504040204" pitchFamily="34" charset="0"/>
              <a:cs typeface="Arial" panose="020B0604020202020204" pitchFamily="34" charset="0"/>
            </a:endParaRPr>
          </a:p>
        </p:txBody>
      </p:sp>
      <p:sp>
        <p:nvSpPr>
          <p:cNvPr id="203785" name="Text Box 9">
            <a:extLst>
              <a:ext uri="{FF2B5EF4-FFF2-40B4-BE49-F238E27FC236}">
                <a16:creationId xmlns:a16="http://schemas.microsoft.com/office/drawing/2014/main" id="{0F5627E7-FC20-E2FB-CFFF-753A65C2089A}"/>
              </a:ext>
            </a:extLst>
          </p:cNvPr>
          <p:cNvSpPr txBox="1">
            <a:spLocks noChangeArrowheads="1"/>
          </p:cNvSpPr>
          <p:nvPr/>
        </p:nvSpPr>
        <p:spPr bwMode="auto">
          <a:xfrm>
            <a:off x="2408238" y="2370138"/>
            <a:ext cx="1738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a:latin typeface="Tahoma" panose="020B0604030504040204" pitchFamily="34" charset="0"/>
                <a:cs typeface="Arial" panose="020B0604020202020204" pitchFamily="34" charset="0"/>
              </a:rPr>
              <a:t>Mission</a:t>
            </a:r>
            <a:endParaRPr lang="en-US" altLang="en-US" sz="3200" b="1">
              <a:latin typeface="Tahoma" panose="020B0604030504040204" pitchFamily="34" charset="0"/>
              <a:cs typeface="Arial" panose="020B0604020202020204" pitchFamily="34" charset="0"/>
            </a:endParaRPr>
          </a:p>
        </p:txBody>
      </p:sp>
      <p:sp>
        <p:nvSpPr>
          <p:cNvPr id="203786" name="Text Box 10">
            <a:extLst>
              <a:ext uri="{FF2B5EF4-FFF2-40B4-BE49-F238E27FC236}">
                <a16:creationId xmlns:a16="http://schemas.microsoft.com/office/drawing/2014/main" id="{BCF5B917-1E46-9930-0746-FF3B1E24869D}"/>
              </a:ext>
            </a:extLst>
          </p:cNvPr>
          <p:cNvSpPr txBox="1">
            <a:spLocks noChangeArrowheads="1"/>
          </p:cNvSpPr>
          <p:nvPr/>
        </p:nvSpPr>
        <p:spPr bwMode="auto">
          <a:xfrm>
            <a:off x="4964114" y="5181600"/>
            <a:ext cx="2370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a:latin typeface="Tahoma" panose="020B0604030504040204" pitchFamily="34" charset="0"/>
                <a:cs typeface="Arial" panose="020B0604020202020204" pitchFamily="34" charset="0"/>
              </a:rPr>
              <a:t>Connexion</a:t>
            </a:r>
            <a:endParaRPr lang="en-US" altLang="en-US" sz="3200" b="1">
              <a:latin typeface="Tahoma" panose="020B0604030504040204" pitchFamily="34" charset="0"/>
              <a:cs typeface="Arial" panose="020B0604020202020204" pitchFamily="34" charset="0"/>
            </a:endParaRPr>
          </a:p>
        </p:txBody>
      </p:sp>
      <p:sp>
        <p:nvSpPr>
          <p:cNvPr id="203787" name="Text Box 11">
            <a:extLst>
              <a:ext uri="{FF2B5EF4-FFF2-40B4-BE49-F238E27FC236}">
                <a16:creationId xmlns:a16="http://schemas.microsoft.com/office/drawing/2014/main" id="{028ED323-C708-1C8B-384D-BD046E107444}"/>
              </a:ext>
            </a:extLst>
          </p:cNvPr>
          <p:cNvSpPr txBox="1">
            <a:spLocks noChangeArrowheads="1"/>
          </p:cNvSpPr>
          <p:nvPr/>
        </p:nvSpPr>
        <p:spPr bwMode="auto">
          <a:xfrm>
            <a:off x="8177214" y="3392488"/>
            <a:ext cx="1006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i="1">
                <a:solidFill>
                  <a:srgbClr val="800000"/>
                </a:solidFill>
                <a:latin typeface="Tahoma" panose="020B0604030504040204" pitchFamily="34" charset="0"/>
                <a:cs typeface="Arial" panose="020B0604020202020204" pitchFamily="34" charset="0"/>
              </a:rPr>
              <a:t>One</a:t>
            </a:r>
            <a:endParaRPr lang="en-US" altLang="en-US" sz="3200" b="1" i="1">
              <a:solidFill>
                <a:srgbClr val="800000"/>
              </a:solidFill>
              <a:latin typeface="Tahoma" panose="020B0604030504040204" pitchFamily="34" charset="0"/>
              <a:cs typeface="Arial" panose="020B0604020202020204" pitchFamily="34" charset="0"/>
            </a:endParaRPr>
          </a:p>
        </p:txBody>
      </p:sp>
      <p:sp>
        <p:nvSpPr>
          <p:cNvPr id="203788" name="Text Box 12">
            <a:extLst>
              <a:ext uri="{FF2B5EF4-FFF2-40B4-BE49-F238E27FC236}">
                <a16:creationId xmlns:a16="http://schemas.microsoft.com/office/drawing/2014/main" id="{5A7EAA82-8DA4-EF41-8AD0-7BA9BBE1CFB0}"/>
              </a:ext>
            </a:extLst>
          </p:cNvPr>
          <p:cNvSpPr txBox="1">
            <a:spLocks noChangeArrowheads="1"/>
          </p:cNvSpPr>
          <p:nvPr/>
        </p:nvSpPr>
        <p:spPr bwMode="auto">
          <a:xfrm>
            <a:off x="5365750" y="252413"/>
            <a:ext cx="1111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i="1">
                <a:solidFill>
                  <a:srgbClr val="800000"/>
                </a:solidFill>
                <a:latin typeface="Tahoma" panose="020B0604030504040204" pitchFamily="34" charset="0"/>
                <a:cs typeface="Arial" panose="020B0604020202020204" pitchFamily="34" charset="0"/>
              </a:rPr>
              <a:t>Holy</a:t>
            </a:r>
            <a:endParaRPr lang="en-US" altLang="en-US" sz="3200" b="1" i="1">
              <a:solidFill>
                <a:srgbClr val="800000"/>
              </a:solidFill>
              <a:latin typeface="Tahoma" panose="020B0604030504040204" pitchFamily="34" charset="0"/>
              <a:cs typeface="Arial" panose="020B0604020202020204" pitchFamily="34" charset="0"/>
            </a:endParaRPr>
          </a:p>
        </p:txBody>
      </p:sp>
      <p:sp>
        <p:nvSpPr>
          <p:cNvPr id="203789" name="Text Box 13">
            <a:extLst>
              <a:ext uri="{FF2B5EF4-FFF2-40B4-BE49-F238E27FC236}">
                <a16:creationId xmlns:a16="http://schemas.microsoft.com/office/drawing/2014/main" id="{665C9064-2DC3-3AC9-567A-CF93D5CB1ECF}"/>
              </a:ext>
            </a:extLst>
          </p:cNvPr>
          <p:cNvSpPr txBox="1">
            <a:spLocks noChangeArrowheads="1"/>
          </p:cNvSpPr>
          <p:nvPr/>
        </p:nvSpPr>
        <p:spPr bwMode="auto">
          <a:xfrm>
            <a:off x="2262188" y="3429000"/>
            <a:ext cx="20748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i="1">
                <a:solidFill>
                  <a:srgbClr val="800000"/>
                </a:solidFill>
                <a:latin typeface="Tahoma" panose="020B0604030504040204" pitchFamily="34" charset="0"/>
                <a:cs typeface="Arial" panose="020B0604020202020204" pitchFamily="34" charset="0"/>
              </a:rPr>
              <a:t>Apostolic</a:t>
            </a:r>
            <a:endParaRPr lang="en-US" altLang="en-US" sz="3200" b="1" i="1">
              <a:solidFill>
                <a:srgbClr val="800000"/>
              </a:solidFill>
              <a:latin typeface="Tahoma" panose="020B0604030504040204" pitchFamily="34" charset="0"/>
              <a:cs typeface="Arial" panose="020B0604020202020204" pitchFamily="34" charset="0"/>
            </a:endParaRPr>
          </a:p>
        </p:txBody>
      </p:sp>
      <p:sp>
        <p:nvSpPr>
          <p:cNvPr id="203790" name="Text Box 14">
            <a:extLst>
              <a:ext uri="{FF2B5EF4-FFF2-40B4-BE49-F238E27FC236}">
                <a16:creationId xmlns:a16="http://schemas.microsoft.com/office/drawing/2014/main" id="{BC1932FB-9E2C-1357-5118-A4AC798F01D0}"/>
              </a:ext>
            </a:extLst>
          </p:cNvPr>
          <p:cNvSpPr txBox="1">
            <a:spLocks noChangeArrowheads="1"/>
          </p:cNvSpPr>
          <p:nvPr/>
        </p:nvSpPr>
        <p:spPr bwMode="auto">
          <a:xfrm>
            <a:off x="4270376" y="5765800"/>
            <a:ext cx="3921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b="1" i="1">
                <a:solidFill>
                  <a:srgbClr val="800000"/>
                </a:solidFill>
                <a:latin typeface="Tahoma" panose="020B0604030504040204" pitchFamily="34" charset="0"/>
                <a:cs typeface="Arial" panose="020B0604020202020204" pitchFamily="34" charset="0"/>
              </a:rPr>
              <a:t>catholic/universal</a:t>
            </a:r>
            <a:endParaRPr lang="en-US" altLang="en-US" sz="3200" b="1" i="1">
              <a:solidFill>
                <a:srgbClr val="800000"/>
              </a:solidFill>
              <a:latin typeface="Tahoma" panose="020B0604030504040204" pitchFamily="34" charset="0"/>
              <a:cs typeface="Arial" panose="020B0604020202020204" pitchFamily="34"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vastate.files.wordpress.com/2009/09/glass-of-water.jpg">
            <a:extLst>
              <a:ext uri="{FF2B5EF4-FFF2-40B4-BE49-F238E27FC236}">
                <a16:creationId xmlns:a16="http://schemas.microsoft.com/office/drawing/2014/main" id="{69602670-7D3C-B8B6-4D64-E88225213B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400" y="763589"/>
            <a:ext cx="4052888" cy="513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a:extLst>
              <a:ext uri="{FF2B5EF4-FFF2-40B4-BE49-F238E27FC236}">
                <a16:creationId xmlns:a16="http://schemas.microsoft.com/office/drawing/2014/main" id="{B0BC3434-FCAD-F10B-2FF6-59880C36770C}"/>
              </a:ext>
            </a:extLst>
          </p:cNvPr>
          <p:cNvSpPr>
            <a:spLocks noGrp="1"/>
          </p:cNvSpPr>
          <p:nvPr>
            <p:ph idx="1"/>
          </p:nvPr>
        </p:nvSpPr>
        <p:spPr>
          <a:xfrm>
            <a:off x="642554" y="763589"/>
            <a:ext cx="6608762" cy="4321175"/>
          </a:xfrm>
        </p:spPr>
        <p:txBody>
          <a:bodyPr/>
          <a:lstStyle/>
          <a:p>
            <a:pPr eaLnBrk="1" hangingPunct="1"/>
            <a:r>
              <a:rPr lang="en-US" altLang="en-US" sz="3600" b="1" dirty="0"/>
              <a:t>The container may change with the culture</a:t>
            </a:r>
          </a:p>
          <a:p>
            <a:pPr eaLnBrk="1" hangingPunct="1"/>
            <a:r>
              <a:rPr lang="en-US" altLang="en-US" sz="3600" b="1" dirty="0"/>
              <a:t>The H</a:t>
            </a:r>
            <a:r>
              <a:rPr lang="en-US" altLang="en-US" sz="3600" b="1" baseline="-25000" dirty="0"/>
              <a:t>2</a:t>
            </a:r>
            <a:r>
              <a:rPr lang="en-US" altLang="en-US" sz="3600" b="1" dirty="0"/>
              <a:t>O must remain the same</a:t>
            </a:r>
          </a:p>
          <a:p>
            <a:pPr eaLnBrk="1" hangingPunct="1"/>
            <a:r>
              <a:rPr lang="en-US" altLang="en-US" sz="3600" b="1" dirty="0"/>
              <a:t>What is essential? What can change?</a:t>
            </a:r>
          </a:p>
          <a:p>
            <a:pPr eaLnBrk="1" hangingPunct="1"/>
            <a:r>
              <a:rPr lang="en-US" altLang="en-US" sz="3600" b="1" dirty="0">
                <a:solidFill>
                  <a:srgbClr val="0000CC"/>
                </a:solidFill>
              </a:rPr>
              <a:t>How can people in our culture get to drink the living water?</a:t>
            </a:r>
          </a:p>
        </p:txBody>
      </p:sp>
      <p:sp>
        <p:nvSpPr>
          <p:cNvPr id="6" name="Footer Placeholder 5">
            <a:extLst>
              <a:ext uri="{FF2B5EF4-FFF2-40B4-BE49-F238E27FC236}">
                <a16:creationId xmlns:a16="http://schemas.microsoft.com/office/drawing/2014/main" id="{891A2720-DC6C-ECD5-3722-7D6673AB45F9}"/>
              </a:ext>
            </a:extLst>
          </p:cNvPr>
          <p:cNvSpPr>
            <a:spLocks noGrp="1"/>
          </p:cNvSpPr>
          <p:nvPr>
            <p:ph type="ftr" sz="quarter" idx="11"/>
          </p:nvPr>
        </p:nvSpPr>
        <p:spPr/>
        <p:txBody>
          <a:bodyPr/>
          <a:lstStyle/>
          <a:p>
            <a:pPr>
              <a:defRPr/>
            </a:pPr>
            <a:r>
              <a:rPr lang="en-CA"/>
              <a:t>Reimagining Church 4</a:t>
            </a:r>
          </a:p>
        </p:txBody>
      </p:sp>
      <p:sp>
        <p:nvSpPr>
          <p:cNvPr id="5" name="Slide Number Placeholder 4">
            <a:extLst>
              <a:ext uri="{FF2B5EF4-FFF2-40B4-BE49-F238E27FC236}">
                <a16:creationId xmlns:a16="http://schemas.microsoft.com/office/drawing/2014/main" id="{E6DC96DD-CF5D-FD45-32B4-E666F3482386}"/>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FCA690-A24D-4E0B-BE85-BAE486195889}" type="slidenum">
              <a:rPr lang="en-CA" altLang="en-US">
                <a:solidFill>
                  <a:srgbClr val="898989"/>
                </a:solidFill>
              </a:rPr>
              <a:pPr/>
              <a:t>20</a:t>
            </a:fld>
            <a:endParaRPr lang="en-CA" altLang="en-US">
              <a:solidFill>
                <a:srgbClr val="898989"/>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875C9-8298-8A25-D27C-11E71D822062}"/>
              </a:ext>
            </a:extLst>
          </p:cNvPr>
          <p:cNvSpPr>
            <a:spLocks noGrp="1"/>
          </p:cNvSpPr>
          <p:nvPr>
            <p:ph type="title"/>
          </p:nvPr>
        </p:nvSpPr>
        <p:spPr>
          <a:xfrm>
            <a:off x="155340" y="274638"/>
            <a:ext cx="11427060" cy="1143000"/>
          </a:xfrm>
        </p:spPr>
        <p:txBody>
          <a:bodyPr/>
          <a:lstStyle/>
          <a:p>
            <a:r>
              <a:rPr lang="en-CA" dirty="0"/>
              <a:t>Isaiah 43: 14 - 21</a:t>
            </a:r>
          </a:p>
        </p:txBody>
      </p:sp>
      <p:sp>
        <p:nvSpPr>
          <p:cNvPr id="3" name="Content Placeholder 2">
            <a:extLst>
              <a:ext uri="{FF2B5EF4-FFF2-40B4-BE49-F238E27FC236}">
                <a16:creationId xmlns:a16="http://schemas.microsoft.com/office/drawing/2014/main" id="{9DA16B7A-8714-4D01-BC9E-6A68F69CDD22}"/>
              </a:ext>
            </a:extLst>
          </p:cNvPr>
          <p:cNvSpPr>
            <a:spLocks noGrp="1"/>
          </p:cNvSpPr>
          <p:nvPr>
            <p:ph idx="1"/>
          </p:nvPr>
        </p:nvSpPr>
        <p:spPr>
          <a:xfrm>
            <a:off x="155340" y="1600200"/>
            <a:ext cx="11917324" cy="4983162"/>
          </a:xfrm>
        </p:spPr>
        <p:txBody>
          <a:bodyPr/>
          <a:lstStyle/>
          <a:p>
            <a:pPr marL="0" indent="0">
              <a:buNone/>
            </a:pPr>
            <a:r>
              <a:rPr lang="en-US" sz="2600" dirty="0"/>
              <a:t>The Lord Who bought you and sets you free, the Holy One of Israel, says, “Because of you I have sent to Babylon, and will bring down all their leaders, even the Babylonians, into the ships in which they find joy. I am the Lord, your Holy One, the Maker of Israel, your King.” This is what the Lord says, Who makes a way through the sea and a path through the powerful waters, Who brings out the war-wagon and the horse, the army and the strong man, (They will lie down together and will not rise again. They are destroyed, put out like the fire of a little light): “Do not remember the things that have happened before. Do not think about the things of the past. See, I will do a new thing. It will begin happening now. Will you not know about it? I will even make a road in the wilderness, and rivers in the desert. The wild animals will honor Me, the wild dogs and the ostriches. For I give waters in the wilderness, and rivers in the desert, to give drink to My chosen people. The people whom I made for Myself will make known My praise.</a:t>
            </a:r>
          </a:p>
        </p:txBody>
      </p:sp>
      <p:sp>
        <p:nvSpPr>
          <p:cNvPr id="4" name="Footer Placeholder 3">
            <a:extLst>
              <a:ext uri="{FF2B5EF4-FFF2-40B4-BE49-F238E27FC236}">
                <a16:creationId xmlns:a16="http://schemas.microsoft.com/office/drawing/2014/main" id="{EF759511-E72E-E214-AE75-9A37845FD33E}"/>
              </a:ext>
            </a:extLst>
          </p:cNvPr>
          <p:cNvSpPr>
            <a:spLocks noGrp="1"/>
          </p:cNvSpPr>
          <p:nvPr>
            <p:ph type="ftr" sz="quarter" idx="11"/>
          </p:nvPr>
        </p:nvSpPr>
        <p:spPr/>
        <p:txBody>
          <a:bodyPr/>
          <a:lstStyle/>
          <a:p>
            <a:pPr>
              <a:defRPr/>
            </a:pPr>
            <a:r>
              <a:rPr lang="en-CA"/>
              <a:t>Reimagining Church 4</a:t>
            </a:r>
            <a:endParaRPr lang="en-CA" dirty="0"/>
          </a:p>
        </p:txBody>
      </p:sp>
      <p:sp>
        <p:nvSpPr>
          <p:cNvPr id="5" name="Slide Number Placeholder 4">
            <a:extLst>
              <a:ext uri="{FF2B5EF4-FFF2-40B4-BE49-F238E27FC236}">
                <a16:creationId xmlns:a16="http://schemas.microsoft.com/office/drawing/2014/main" id="{04353409-E36A-6D76-8D39-0D7F47F4E885}"/>
              </a:ext>
            </a:extLst>
          </p:cNvPr>
          <p:cNvSpPr>
            <a:spLocks noGrp="1"/>
          </p:cNvSpPr>
          <p:nvPr>
            <p:ph type="sldNum" sz="quarter" idx="12"/>
          </p:nvPr>
        </p:nvSpPr>
        <p:spPr/>
        <p:txBody>
          <a:bodyPr/>
          <a:lstStyle/>
          <a:p>
            <a:pPr>
              <a:defRPr/>
            </a:pPr>
            <a:fld id="{D59E1F44-D1A7-4BED-BC47-8DE5F4189558}" type="slidenum">
              <a:rPr lang="en-CA" altLang="en-US" smtClean="0"/>
              <a:pPr>
                <a:defRPr/>
              </a:pPr>
              <a:t>21</a:t>
            </a:fld>
            <a:endParaRPr lang="en-CA" altLang="en-US"/>
          </a:p>
        </p:txBody>
      </p:sp>
    </p:spTree>
    <p:extLst>
      <p:ext uri="{BB962C8B-B14F-4D97-AF65-F5344CB8AC3E}">
        <p14:creationId xmlns:p14="http://schemas.microsoft.com/office/powerpoint/2010/main" val="79537673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D0"/>
        </a:solidFill>
        <a:effectLst/>
      </p:bgPr>
    </p:bg>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0FDBBE24-E6E7-2D58-6966-11DA46DCC149}"/>
              </a:ext>
            </a:extLst>
          </p:cNvPr>
          <p:cNvSpPr>
            <a:spLocks noGrp="1"/>
          </p:cNvSpPr>
          <p:nvPr>
            <p:ph type="title"/>
          </p:nvPr>
        </p:nvSpPr>
        <p:spPr/>
        <p:txBody>
          <a:bodyPr/>
          <a:lstStyle/>
          <a:p>
            <a:pPr eaLnBrk="1" hangingPunct="1"/>
            <a:r>
              <a:rPr lang="en-CA" altLang="en-US" b="1" u="sng" dirty="0"/>
              <a:t>Isaiah 43 Questions</a:t>
            </a:r>
          </a:p>
        </p:txBody>
      </p:sp>
      <p:sp>
        <p:nvSpPr>
          <p:cNvPr id="19459" name="Content Placeholder 2">
            <a:extLst>
              <a:ext uri="{FF2B5EF4-FFF2-40B4-BE49-F238E27FC236}">
                <a16:creationId xmlns:a16="http://schemas.microsoft.com/office/drawing/2014/main" id="{CE327B90-80DA-5FA7-C032-671F816F4D76}"/>
              </a:ext>
            </a:extLst>
          </p:cNvPr>
          <p:cNvSpPr>
            <a:spLocks noGrp="1"/>
          </p:cNvSpPr>
          <p:nvPr>
            <p:ph idx="1"/>
          </p:nvPr>
        </p:nvSpPr>
        <p:spPr/>
        <p:txBody>
          <a:bodyPr/>
          <a:lstStyle/>
          <a:p>
            <a:pPr marL="457200" indent="-457200" eaLnBrk="1" hangingPunct="1">
              <a:buFont typeface="Calibri" panose="020F0502020204030204" pitchFamily="34" charset="0"/>
              <a:buAutoNum type="arabicPeriod"/>
            </a:pPr>
            <a:r>
              <a:rPr lang="en-CA" altLang="en-US" sz="3300" b="1" dirty="0"/>
              <a:t>What do we learn about God and God’s ways in the world? </a:t>
            </a:r>
          </a:p>
          <a:p>
            <a:pPr marL="457200" indent="-457200" eaLnBrk="1" hangingPunct="1">
              <a:buFont typeface="Calibri" panose="020F0502020204030204" pitchFamily="34" charset="0"/>
              <a:buAutoNum type="arabicPeriod"/>
            </a:pPr>
            <a:r>
              <a:rPr lang="en-CA" altLang="en-US" sz="3300" b="1" dirty="0"/>
              <a:t>Why do the people need to “forget the past”?</a:t>
            </a:r>
          </a:p>
          <a:p>
            <a:pPr marL="457200" indent="-457200" eaLnBrk="1" hangingPunct="1">
              <a:buFont typeface="Calibri" panose="020F0502020204030204" pitchFamily="34" charset="0"/>
              <a:buAutoNum type="arabicPeriod"/>
            </a:pPr>
            <a:r>
              <a:rPr lang="en-CA" altLang="en-US" sz="3300" b="1" dirty="0"/>
              <a:t>What other times in the Bible can you think of when God does something new?</a:t>
            </a:r>
          </a:p>
          <a:p>
            <a:pPr marL="457200" indent="-457200" eaLnBrk="1" hangingPunct="1">
              <a:buFont typeface="Calibri" panose="020F0502020204030204" pitchFamily="34" charset="0"/>
              <a:buAutoNum type="arabicPeriod"/>
            </a:pPr>
            <a:r>
              <a:rPr lang="en-CA" altLang="en-US" sz="3300" b="1" dirty="0"/>
              <a:t>What response does God hope for from these people?</a:t>
            </a:r>
          </a:p>
          <a:p>
            <a:pPr marL="457200" indent="-457200" eaLnBrk="1" hangingPunct="1">
              <a:buFont typeface="Calibri" panose="020F0502020204030204" pitchFamily="34" charset="0"/>
              <a:buAutoNum type="arabicPeriod"/>
            </a:pPr>
            <a:r>
              <a:rPr lang="en-CA" altLang="en-US" sz="3300" b="1" dirty="0"/>
              <a:t>What promises does God make to them to make it possible for them to respond?</a:t>
            </a:r>
          </a:p>
        </p:txBody>
      </p:sp>
      <p:sp>
        <p:nvSpPr>
          <p:cNvPr id="5" name="Footer Placeholder 4">
            <a:extLst>
              <a:ext uri="{FF2B5EF4-FFF2-40B4-BE49-F238E27FC236}">
                <a16:creationId xmlns:a16="http://schemas.microsoft.com/office/drawing/2014/main" id="{CB78732D-90C3-960E-3EBE-E6B32355085C}"/>
              </a:ext>
            </a:extLst>
          </p:cNvPr>
          <p:cNvSpPr>
            <a:spLocks noGrp="1"/>
          </p:cNvSpPr>
          <p:nvPr>
            <p:ph type="ftr" sz="quarter" idx="11"/>
          </p:nvPr>
        </p:nvSpPr>
        <p:spPr/>
        <p:txBody>
          <a:bodyPr/>
          <a:lstStyle/>
          <a:p>
            <a:pPr>
              <a:defRPr/>
            </a:pPr>
            <a:r>
              <a:rPr lang="en-CA" dirty="0"/>
              <a:t>Reimagining Church 4</a:t>
            </a:r>
          </a:p>
        </p:txBody>
      </p:sp>
      <p:sp>
        <p:nvSpPr>
          <p:cNvPr id="4" name="Slide Number Placeholder 3">
            <a:extLst>
              <a:ext uri="{FF2B5EF4-FFF2-40B4-BE49-F238E27FC236}">
                <a16:creationId xmlns:a16="http://schemas.microsoft.com/office/drawing/2014/main" id="{BB346D31-2807-92D1-6463-6D9E5D9500D6}"/>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9B1585-0024-47A2-9F53-19005E526981}" type="slidenum">
              <a:rPr lang="en-CA" altLang="en-US">
                <a:solidFill>
                  <a:srgbClr val="FFFFFF"/>
                </a:solidFill>
              </a:rPr>
              <a:pPr/>
              <a:t>22</a:t>
            </a:fld>
            <a:endParaRPr lang="en-CA" altLang="en-US">
              <a:solidFill>
                <a:srgbClr val="FFFFFF"/>
              </a:solidFill>
            </a:endParaRPr>
          </a:p>
        </p:txBody>
      </p:sp>
    </p:spTree>
  </p:cSld>
  <p:clrMapOvr>
    <a:overrideClrMapping bg1="dk1" tx1="lt1" bg2="dk2" tx2="lt2" accent1="accent1" accent2="accent2" accent3="accent3" accent4="accent4" accent5="accent5" accent6="accent6" hlink="hlink" folHlink="folHlink"/>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7E51EE11-4B32-9E2A-7C30-B323C568420D}"/>
              </a:ext>
            </a:extLst>
          </p:cNvPr>
          <p:cNvSpPr>
            <a:spLocks noGrp="1"/>
          </p:cNvSpPr>
          <p:nvPr>
            <p:ph type="title"/>
          </p:nvPr>
        </p:nvSpPr>
        <p:spPr>
          <a:xfrm>
            <a:off x="609600" y="274638"/>
            <a:ext cx="6818548" cy="1143000"/>
          </a:xfrm>
          <a:ln>
            <a:solidFill>
              <a:schemeClr val="accent1"/>
            </a:solidFill>
            <a:miter lim="800000"/>
            <a:headEnd/>
            <a:tailEnd/>
          </a:ln>
        </p:spPr>
        <p:txBody>
          <a:bodyPr/>
          <a:lstStyle/>
          <a:p>
            <a:pPr algn="l"/>
            <a:r>
              <a:rPr lang="en-CA" altLang="en-US" b="1" u="sng" dirty="0">
                <a:solidFill>
                  <a:srgbClr val="006600"/>
                </a:solidFill>
              </a:rPr>
              <a:t>fresh expressions of church</a:t>
            </a:r>
          </a:p>
        </p:txBody>
      </p:sp>
      <p:sp>
        <p:nvSpPr>
          <p:cNvPr id="20483" name="Content Placeholder 2">
            <a:extLst>
              <a:ext uri="{FF2B5EF4-FFF2-40B4-BE49-F238E27FC236}">
                <a16:creationId xmlns:a16="http://schemas.microsoft.com/office/drawing/2014/main" id="{3CD2E6C2-114A-8FC1-77B3-860502B32690}"/>
              </a:ext>
            </a:extLst>
          </p:cNvPr>
          <p:cNvSpPr>
            <a:spLocks noGrp="1"/>
          </p:cNvSpPr>
          <p:nvPr>
            <p:ph idx="1"/>
          </p:nvPr>
        </p:nvSpPr>
        <p:spPr>
          <a:xfrm>
            <a:off x="609600" y="1600200"/>
            <a:ext cx="11295012" cy="4525963"/>
          </a:xfrm>
        </p:spPr>
        <p:txBody>
          <a:bodyPr/>
          <a:lstStyle/>
          <a:p>
            <a:r>
              <a:rPr lang="en-CA" altLang="en-US" sz="4000" b="1" dirty="0"/>
              <a:t>Cameron House</a:t>
            </a:r>
          </a:p>
          <a:p>
            <a:r>
              <a:rPr lang="en-CA" altLang="en-US" sz="4000" b="1" dirty="0"/>
              <a:t>Night Shift</a:t>
            </a:r>
          </a:p>
          <a:p>
            <a:r>
              <a:rPr lang="en-CA" altLang="en-US" sz="4000" b="1" dirty="0"/>
              <a:t>Somewhere Else</a:t>
            </a:r>
          </a:p>
          <a:p>
            <a:pPr algn="r"/>
            <a:r>
              <a:rPr lang="en-CA" altLang="en-US" sz="4000" dirty="0"/>
              <a:t>What do these stories have in common</a:t>
            </a:r>
          </a:p>
          <a:p>
            <a:pPr algn="r"/>
            <a:r>
              <a:rPr lang="en-CA" altLang="en-US" sz="4000" dirty="0"/>
              <a:t>How are they different?</a:t>
            </a:r>
          </a:p>
          <a:p>
            <a:pPr algn="r"/>
            <a:r>
              <a:rPr lang="en-CA" altLang="en-US" sz="4000" dirty="0"/>
              <a:t>What do you learn from them? </a:t>
            </a:r>
          </a:p>
          <a:p>
            <a:pPr>
              <a:buFont typeface="Arial" panose="020B0604020202020204" pitchFamily="34" charset="0"/>
              <a:buNone/>
            </a:pPr>
            <a:endParaRPr lang="en-CA" altLang="en-US" sz="4000" dirty="0"/>
          </a:p>
        </p:txBody>
      </p:sp>
      <p:sp>
        <p:nvSpPr>
          <p:cNvPr id="4" name="Footer Placeholder 3">
            <a:extLst>
              <a:ext uri="{FF2B5EF4-FFF2-40B4-BE49-F238E27FC236}">
                <a16:creationId xmlns:a16="http://schemas.microsoft.com/office/drawing/2014/main" id="{BD8AE10B-CA89-5AB9-6CBE-5CB0D0A9050C}"/>
              </a:ext>
            </a:extLst>
          </p:cNvPr>
          <p:cNvSpPr>
            <a:spLocks noGrp="1"/>
          </p:cNvSpPr>
          <p:nvPr>
            <p:ph type="ftr" sz="quarter" idx="11"/>
          </p:nvPr>
        </p:nvSpPr>
        <p:spPr/>
        <p:txBody>
          <a:bodyPr/>
          <a:lstStyle/>
          <a:p>
            <a:pPr>
              <a:defRPr/>
            </a:pPr>
            <a:r>
              <a:rPr lang="en-CA" dirty="0"/>
              <a:t>Reimagining Church 4</a:t>
            </a:r>
          </a:p>
        </p:txBody>
      </p:sp>
      <p:sp>
        <p:nvSpPr>
          <p:cNvPr id="5" name="Slide Number Placeholder 4">
            <a:extLst>
              <a:ext uri="{FF2B5EF4-FFF2-40B4-BE49-F238E27FC236}">
                <a16:creationId xmlns:a16="http://schemas.microsoft.com/office/drawing/2014/main" id="{E85A4504-F205-F7F0-1C95-8527BBFF9715}"/>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82206D-75C1-474D-8F5A-1E6525381A32}" type="slidenum">
              <a:rPr lang="en-CA" altLang="en-US">
                <a:solidFill>
                  <a:srgbClr val="898989"/>
                </a:solidFill>
              </a:rPr>
              <a:pPr/>
              <a:t>23</a:t>
            </a:fld>
            <a:endParaRPr lang="en-CA" altLang="en-US">
              <a:solidFill>
                <a:srgbClr val="898989"/>
              </a:solidFill>
            </a:endParaRPr>
          </a:p>
        </p:txBody>
      </p:sp>
      <p:pic>
        <p:nvPicPr>
          <p:cNvPr id="20486" name="Picture 5" descr="calvary-md.png">
            <a:extLst>
              <a:ext uri="{FF2B5EF4-FFF2-40B4-BE49-F238E27FC236}">
                <a16:creationId xmlns:a16="http://schemas.microsoft.com/office/drawing/2014/main" id="{FA428202-230D-F947-4753-8D45FBE592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6400" y="274638"/>
            <a:ext cx="2208212"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0BE0955-DB52-D42F-0E58-256D7EE7419A}"/>
              </a:ext>
            </a:extLst>
          </p:cNvPr>
          <p:cNvSpPr>
            <a:spLocks noGrp="1"/>
          </p:cNvSpPr>
          <p:nvPr>
            <p:ph type="ftr" sz="quarter" idx="11"/>
          </p:nvPr>
        </p:nvSpPr>
        <p:spPr/>
        <p:txBody>
          <a:bodyPr/>
          <a:lstStyle/>
          <a:p>
            <a:pPr>
              <a:defRPr/>
            </a:pPr>
            <a:r>
              <a:rPr lang="en-CA"/>
              <a:t>Reimagining Church 4</a:t>
            </a:r>
          </a:p>
        </p:txBody>
      </p:sp>
      <p:sp>
        <p:nvSpPr>
          <p:cNvPr id="5" name="Slide Number Placeholder 4">
            <a:extLst>
              <a:ext uri="{FF2B5EF4-FFF2-40B4-BE49-F238E27FC236}">
                <a16:creationId xmlns:a16="http://schemas.microsoft.com/office/drawing/2014/main" id="{646861D6-757E-494D-3E08-B618C9911DB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3EEE10-7C73-484A-BCFA-6400F404A999}" type="slidenum">
              <a:rPr lang="en-CA" altLang="en-US">
                <a:solidFill>
                  <a:srgbClr val="898989"/>
                </a:solidFill>
              </a:rPr>
              <a:pPr/>
              <a:t>24</a:t>
            </a:fld>
            <a:endParaRPr lang="en-CA" altLang="en-US">
              <a:solidFill>
                <a:srgbClr val="898989"/>
              </a:solidFill>
            </a:endParaRPr>
          </a:p>
        </p:txBody>
      </p:sp>
      <p:sp>
        <p:nvSpPr>
          <p:cNvPr id="21508" name="TextBox 4">
            <a:extLst>
              <a:ext uri="{FF2B5EF4-FFF2-40B4-BE49-F238E27FC236}">
                <a16:creationId xmlns:a16="http://schemas.microsoft.com/office/drawing/2014/main" id="{CC527EF7-AE97-3C6A-5ED4-D848974454D8}"/>
              </a:ext>
            </a:extLst>
          </p:cNvPr>
          <p:cNvSpPr txBox="1">
            <a:spLocks noChangeArrowheads="1"/>
          </p:cNvSpPr>
          <p:nvPr/>
        </p:nvSpPr>
        <p:spPr bwMode="auto">
          <a:xfrm>
            <a:off x="119336" y="5103812"/>
            <a:ext cx="53435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CA" altLang="en-US" sz="5400" b="1" dirty="0">
                <a:solidFill>
                  <a:schemeClr val="bg1"/>
                </a:solidFill>
              </a:rPr>
              <a:t>building planes </a:t>
            </a:r>
          </a:p>
          <a:p>
            <a:r>
              <a:rPr lang="en-CA" altLang="en-US" sz="5400" b="1" dirty="0">
                <a:solidFill>
                  <a:schemeClr val="bg1"/>
                </a:solidFill>
              </a:rPr>
              <a:t>. . . in the air</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B3C4F870-330B-BD64-BC17-25DBA89925DD}"/>
              </a:ext>
            </a:extLst>
          </p:cNvPr>
          <p:cNvSpPr>
            <a:spLocks noGrp="1"/>
          </p:cNvSpPr>
          <p:nvPr>
            <p:ph type="title"/>
          </p:nvPr>
        </p:nvSpPr>
        <p:spPr>
          <a:xfrm>
            <a:off x="304800" y="319088"/>
            <a:ext cx="8432800" cy="1201737"/>
          </a:xfrm>
        </p:spPr>
        <p:txBody>
          <a:bodyPr/>
          <a:lstStyle/>
          <a:p>
            <a:pPr algn="l"/>
            <a:r>
              <a:rPr lang="en-CA" altLang="en-US"/>
              <a:t>Time for Reflection – The Examen </a:t>
            </a:r>
          </a:p>
        </p:txBody>
      </p:sp>
      <p:sp>
        <p:nvSpPr>
          <p:cNvPr id="3" name="Footer Placeholder 2">
            <a:extLst>
              <a:ext uri="{FF2B5EF4-FFF2-40B4-BE49-F238E27FC236}">
                <a16:creationId xmlns:a16="http://schemas.microsoft.com/office/drawing/2014/main" id="{B6808272-D851-E6D4-8923-EF7B80FB5693}"/>
              </a:ext>
            </a:extLst>
          </p:cNvPr>
          <p:cNvSpPr>
            <a:spLocks noGrp="1"/>
          </p:cNvSpPr>
          <p:nvPr>
            <p:ph type="ftr" sz="quarter" idx="11"/>
          </p:nvPr>
        </p:nvSpPr>
        <p:spPr/>
        <p:txBody>
          <a:bodyPr/>
          <a:lstStyle/>
          <a:p>
            <a:pPr>
              <a:defRPr/>
            </a:pPr>
            <a:r>
              <a:rPr lang="en-CA"/>
              <a:t>Reimagining Church 1</a:t>
            </a:r>
          </a:p>
        </p:txBody>
      </p:sp>
      <p:sp>
        <p:nvSpPr>
          <p:cNvPr id="53252" name="Slide Number Placeholder 3">
            <a:extLst>
              <a:ext uri="{FF2B5EF4-FFF2-40B4-BE49-F238E27FC236}">
                <a16:creationId xmlns:a16="http://schemas.microsoft.com/office/drawing/2014/main" id="{98E1F06C-BC51-8E8D-F291-65F96E9CDAB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a:spcBef>
                <a:spcPct val="0"/>
              </a:spcBef>
              <a:buFontTx/>
              <a:buNone/>
            </a:pPr>
            <a:fld id="{5040D65A-5737-44CA-874B-928C8F2D1387}" type="slidenum">
              <a:rPr lang="en-CA" altLang="en-US" sz="1200" smtClean="0">
                <a:solidFill>
                  <a:srgbClr val="898989"/>
                </a:solidFill>
                <a:latin typeface="Arial" panose="020B0604020202020204" pitchFamily="34" charset="0"/>
              </a:rPr>
              <a:pPr>
                <a:spcBef>
                  <a:spcPct val="0"/>
                </a:spcBef>
                <a:buFontTx/>
                <a:buNone/>
              </a:pPr>
              <a:t>25</a:t>
            </a:fld>
            <a:endParaRPr lang="en-CA" altLang="en-US" sz="1200">
              <a:solidFill>
                <a:srgbClr val="898989"/>
              </a:solidFill>
              <a:latin typeface="Arial" panose="020B0604020202020204" pitchFamily="34" charset="0"/>
            </a:endParaRPr>
          </a:p>
        </p:txBody>
      </p:sp>
      <p:pic>
        <p:nvPicPr>
          <p:cNvPr id="53253" name="Picture 5" descr="Person wearing yellow">
            <a:extLst>
              <a:ext uri="{FF2B5EF4-FFF2-40B4-BE49-F238E27FC236}">
                <a16:creationId xmlns:a16="http://schemas.microsoft.com/office/drawing/2014/main" id="{31407D49-09AC-16AA-3574-671A1F83EF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3" y="4833938"/>
            <a:ext cx="2574925" cy="171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7" descr="Man wearing white shirt and yellow sweater">
            <a:extLst>
              <a:ext uri="{FF2B5EF4-FFF2-40B4-BE49-F238E27FC236}">
                <a16:creationId xmlns:a16="http://schemas.microsoft.com/office/drawing/2014/main" id="{6141D24A-CE34-39D3-B329-3891864C3D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9238" y="150813"/>
            <a:ext cx="2844800"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Rectangle 3">
            <a:extLst>
              <a:ext uri="{FF2B5EF4-FFF2-40B4-BE49-F238E27FC236}">
                <a16:creationId xmlns:a16="http://schemas.microsoft.com/office/drawing/2014/main" id="{10BB55B2-9747-850F-E6D2-C32C16318A87}"/>
              </a:ext>
            </a:extLst>
          </p:cNvPr>
          <p:cNvSpPr txBox="1">
            <a:spLocks noChangeArrowheads="1"/>
          </p:cNvSpPr>
          <p:nvPr/>
        </p:nvSpPr>
        <p:spPr bwMode="auto">
          <a:xfrm>
            <a:off x="2801938" y="2105025"/>
            <a:ext cx="7092950"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a:buFont typeface="Arial" panose="020B0604020202020204" pitchFamily="34" charset="0"/>
              <a:buNone/>
            </a:pPr>
            <a:r>
              <a:rPr lang="en-US" altLang="en-US" sz="2400">
                <a:latin typeface="Tahoma" panose="020B0604030504040204" pitchFamily="34" charset="0"/>
              </a:rPr>
              <a:t>When was I encouraged, or touched, or joyful?</a:t>
            </a:r>
          </a:p>
          <a:p>
            <a:pPr>
              <a:buFont typeface="Arial" panose="020B0604020202020204" pitchFamily="34" charset="0"/>
              <a:buNone/>
            </a:pPr>
            <a:r>
              <a:rPr lang="en-US" altLang="en-US" sz="2400">
                <a:latin typeface="Tahoma" panose="020B0604030504040204" pitchFamily="34" charset="0"/>
              </a:rPr>
              <a:t>What might God be saying?</a:t>
            </a:r>
          </a:p>
          <a:p>
            <a:pPr>
              <a:buFont typeface="Arial" panose="020B0604020202020204" pitchFamily="34" charset="0"/>
              <a:buNone/>
            </a:pPr>
            <a:r>
              <a:rPr lang="en-US" altLang="en-US" sz="2400">
                <a:latin typeface="Tahoma" panose="020B0604030504040204" pitchFamily="34" charset="0"/>
              </a:rPr>
              <a:t>How might I respond?</a:t>
            </a:r>
          </a:p>
          <a:p>
            <a:pPr>
              <a:buFont typeface="Arial" panose="020B0604020202020204" pitchFamily="34" charset="0"/>
              <a:buNone/>
            </a:pPr>
            <a:endParaRPr lang="en-US" altLang="en-US" sz="2400">
              <a:latin typeface="Tahoma" panose="020B0604030504040204" pitchFamily="34" charset="0"/>
            </a:endParaRPr>
          </a:p>
          <a:p>
            <a:pPr>
              <a:buFont typeface="Arial" panose="020B0604020202020204" pitchFamily="34" charset="0"/>
              <a:buNone/>
            </a:pPr>
            <a:r>
              <a:rPr lang="en-US" altLang="en-US" sz="2400">
                <a:latin typeface="Tahoma" panose="020B0604030504040204" pitchFamily="34" charset="0"/>
              </a:rPr>
              <a:t>When was I troubled, or sad, or angry?</a:t>
            </a:r>
          </a:p>
          <a:p>
            <a:pPr>
              <a:buFont typeface="Arial" panose="020B0604020202020204" pitchFamily="34" charset="0"/>
              <a:buNone/>
            </a:pPr>
            <a:r>
              <a:rPr lang="en-US" altLang="en-US" sz="2400">
                <a:latin typeface="Tahoma" panose="020B0604030504040204" pitchFamily="34" charset="0"/>
              </a:rPr>
              <a:t>What might God be saying?</a:t>
            </a:r>
          </a:p>
          <a:p>
            <a:pPr>
              <a:buFont typeface="Arial" panose="020B0604020202020204" pitchFamily="34" charset="0"/>
              <a:buNone/>
            </a:pPr>
            <a:r>
              <a:rPr lang="en-US" altLang="en-US" sz="2400">
                <a:latin typeface="Tahoma" panose="020B0604030504040204" pitchFamily="34" charset="0"/>
              </a:rPr>
              <a:t>How might I respond?</a:t>
            </a:r>
          </a:p>
          <a:p>
            <a:pPr>
              <a:buFont typeface="Arial" panose="020B0604020202020204" pitchFamily="34" charset="0"/>
              <a:buNone/>
            </a:pPr>
            <a:endParaRPr lang="en-US" altLang="en-US" sz="2800">
              <a:latin typeface="Tahoma" panose="020B0604030504040204" pitchFamily="34" charset="0"/>
            </a:endParaRPr>
          </a:p>
        </p:txBody>
      </p:sp>
      <p:pic>
        <p:nvPicPr>
          <p:cNvPr id="53256" name="Picture 6" descr="Black and white lighted candle in dark background">
            <a:extLst>
              <a:ext uri="{FF2B5EF4-FFF2-40B4-BE49-F238E27FC236}">
                <a16:creationId xmlns:a16="http://schemas.microsoft.com/office/drawing/2014/main" id="{51923FBA-854A-8E74-83E9-80D4705DB5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0063" y="4960938"/>
            <a:ext cx="2254250" cy="144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Content Placeholder 2">
            <a:extLst>
              <a:ext uri="{FF2B5EF4-FFF2-40B4-BE49-F238E27FC236}">
                <a16:creationId xmlns:a16="http://schemas.microsoft.com/office/drawing/2014/main" id="{596E9448-096E-A805-130A-6838A260CB11}"/>
              </a:ext>
            </a:extLst>
          </p:cNvPr>
          <p:cNvSpPr>
            <a:spLocks noGrp="1"/>
          </p:cNvSpPr>
          <p:nvPr>
            <p:ph idx="1"/>
          </p:nvPr>
        </p:nvSpPr>
        <p:spPr>
          <a:xfrm>
            <a:off x="1992313" y="288925"/>
            <a:ext cx="8229600" cy="5842000"/>
          </a:xfrm>
        </p:spPr>
        <p:txBody>
          <a:bodyPr/>
          <a:lstStyle/>
          <a:p>
            <a:pPr eaLnBrk="1" hangingPunct="1">
              <a:buFontTx/>
              <a:buNone/>
            </a:pPr>
            <a:r>
              <a:rPr lang="en-US" altLang="en-US" sz="3400" b="1"/>
              <a:t>Merciful God, creator of the peoples on earth and lover of souls, have compassion on all who do not know you as you are revealed in your son Jesus Christ. </a:t>
            </a:r>
          </a:p>
          <a:p>
            <a:pPr eaLnBrk="1" hangingPunct="1">
              <a:buFontTx/>
              <a:buNone/>
            </a:pPr>
            <a:r>
              <a:rPr lang="en-US" altLang="en-US" sz="3400" b="1"/>
              <a:t>Let your Gospel be preached with grace and power to those who have not heard it, turn the hearts of those who resist it, and bring home to your flock those who have gone astray; that there may be one flock under one shepherd, Jesus Christ our Lord.  </a:t>
            </a:r>
            <a:r>
              <a:rPr lang="en-US" altLang="en-US" sz="3400" b="1" i="1"/>
              <a:t>Amen</a:t>
            </a:r>
          </a:p>
          <a:p>
            <a:pPr algn="r" eaLnBrk="1" hangingPunct="1">
              <a:buFont typeface="Arial" panose="020B0604020202020204" pitchFamily="34" charset="0"/>
              <a:buNone/>
            </a:pPr>
            <a:r>
              <a:rPr lang="en-US" altLang="en-US" sz="2800" i="1"/>
              <a:t>Solemn Collect for Good Friday</a:t>
            </a:r>
          </a:p>
          <a:p>
            <a:pPr eaLnBrk="1" hangingPunct="1">
              <a:buFontTx/>
              <a:buNone/>
            </a:pPr>
            <a:endParaRPr lang="en-US" altLang="en-US" i="1"/>
          </a:p>
          <a:p>
            <a:pPr eaLnBrk="1" hangingPunct="1"/>
            <a:endParaRPr lang="en-CA" altLang="en-US"/>
          </a:p>
        </p:txBody>
      </p:sp>
      <p:sp>
        <p:nvSpPr>
          <p:cNvPr id="4" name="Footer Placeholder 3">
            <a:extLst>
              <a:ext uri="{FF2B5EF4-FFF2-40B4-BE49-F238E27FC236}">
                <a16:creationId xmlns:a16="http://schemas.microsoft.com/office/drawing/2014/main" id="{99EE71AB-CC61-6AC7-524D-167A54D1EE02}"/>
              </a:ext>
            </a:extLst>
          </p:cNvPr>
          <p:cNvSpPr>
            <a:spLocks noGrp="1"/>
          </p:cNvSpPr>
          <p:nvPr>
            <p:ph type="ftr" sz="quarter" idx="11"/>
          </p:nvPr>
        </p:nvSpPr>
        <p:spPr/>
        <p:txBody>
          <a:bodyPr/>
          <a:lstStyle/>
          <a:p>
            <a:pPr>
              <a:defRPr/>
            </a:pPr>
            <a:r>
              <a:rPr lang="en-CA"/>
              <a:t>Reimagining Church 4</a:t>
            </a:r>
          </a:p>
        </p:txBody>
      </p:sp>
      <p:sp>
        <p:nvSpPr>
          <p:cNvPr id="3" name="Slide Number Placeholder 2">
            <a:extLst>
              <a:ext uri="{FF2B5EF4-FFF2-40B4-BE49-F238E27FC236}">
                <a16:creationId xmlns:a16="http://schemas.microsoft.com/office/drawing/2014/main" id="{9D1E6F2C-71B7-FB04-2E12-DBEBDB0BF928}"/>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61EC6C-661F-4C12-BB2A-63C16D66B86E}" type="slidenum">
              <a:rPr lang="en-CA" altLang="en-US">
                <a:solidFill>
                  <a:srgbClr val="898989"/>
                </a:solidFill>
              </a:rPr>
              <a:pPr/>
              <a:t>26</a:t>
            </a:fld>
            <a:endParaRPr lang="en-CA" altLang="en-US">
              <a:solidFill>
                <a:srgbClr val="898989"/>
              </a:solidFill>
            </a:endParaRPr>
          </a:p>
        </p:txBody>
      </p:sp>
    </p:spTree>
  </p:cSld>
  <p:clrMapOvr>
    <a:overrideClrMapping bg1="lt1" tx1="dk1" bg2="lt2" tx2="dk2" accent1="accent1" accent2="accent2" accent3="accent3" accent4="accent4" accent5="accent5" accent6="accent6" hlink="hlink" folHlink="folHlink"/>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15F9A-2F28-12F4-8BE7-C246F41B2C8E}"/>
              </a:ext>
            </a:extLst>
          </p:cNvPr>
          <p:cNvSpPr>
            <a:spLocks noGrp="1"/>
          </p:cNvSpPr>
          <p:nvPr>
            <p:ph type="title"/>
          </p:nvPr>
        </p:nvSpPr>
        <p:spPr>
          <a:ln>
            <a:noFill/>
          </a:ln>
        </p:spPr>
        <p:txBody>
          <a:bodyPr/>
          <a:lstStyle/>
          <a:p>
            <a:r>
              <a:rPr lang="en-CA" dirty="0"/>
              <a:t>Next Week….</a:t>
            </a:r>
          </a:p>
        </p:txBody>
      </p:sp>
      <p:sp>
        <p:nvSpPr>
          <p:cNvPr id="3" name="Content Placeholder 2">
            <a:extLst>
              <a:ext uri="{FF2B5EF4-FFF2-40B4-BE49-F238E27FC236}">
                <a16:creationId xmlns:a16="http://schemas.microsoft.com/office/drawing/2014/main" id="{D5904C22-71D1-DECF-54CE-28A301D915D5}"/>
              </a:ext>
            </a:extLst>
          </p:cNvPr>
          <p:cNvSpPr>
            <a:spLocks noGrp="1"/>
          </p:cNvSpPr>
          <p:nvPr>
            <p:ph idx="1"/>
          </p:nvPr>
        </p:nvSpPr>
        <p:spPr>
          <a:xfrm>
            <a:off x="609600" y="2978950"/>
            <a:ext cx="10972800" cy="900100"/>
          </a:xfrm>
        </p:spPr>
        <p:txBody>
          <a:bodyPr/>
          <a:lstStyle/>
          <a:p>
            <a:pPr marL="0" indent="0" algn="ctr">
              <a:buNone/>
            </a:pPr>
            <a:r>
              <a:rPr lang="en-US" sz="6000" b="1" i="0" u="none" strike="noStrike" baseline="0" dirty="0">
                <a:latin typeface="TimesNewRomanPSMT"/>
              </a:rPr>
              <a:t>Where do we go from here?</a:t>
            </a:r>
            <a:endParaRPr lang="en-CA" sz="6000" b="1" dirty="0"/>
          </a:p>
        </p:txBody>
      </p:sp>
      <p:sp>
        <p:nvSpPr>
          <p:cNvPr id="4" name="Footer Placeholder 3">
            <a:extLst>
              <a:ext uri="{FF2B5EF4-FFF2-40B4-BE49-F238E27FC236}">
                <a16:creationId xmlns:a16="http://schemas.microsoft.com/office/drawing/2014/main" id="{3D4E4789-1014-8B6D-AC76-58759A4F998A}"/>
              </a:ext>
            </a:extLst>
          </p:cNvPr>
          <p:cNvSpPr>
            <a:spLocks noGrp="1"/>
          </p:cNvSpPr>
          <p:nvPr>
            <p:ph type="ftr" sz="quarter" idx="11"/>
          </p:nvPr>
        </p:nvSpPr>
        <p:spPr/>
        <p:txBody>
          <a:bodyPr/>
          <a:lstStyle/>
          <a:p>
            <a:pPr>
              <a:defRPr/>
            </a:pPr>
            <a:r>
              <a:rPr lang="en-CA"/>
              <a:t>Reimagining Church 4</a:t>
            </a:r>
            <a:endParaRPr lang="en-CA" dirty="0"/>
          </a:p>
        </p:txBody>
      </p:sp>
      <p:sp>
        <p:nvSpPr>
          <p:cNvPr id="5" name="Slide Number Placeholder 4">
            <a:extLst>
              <a:ext uri="{FF2B5EF4-FFF2-40B4-BE49-F238E27FC236}">
                <a16:creationId xmlns:a16="http://schemas.microsoft.com/office/drawing/2014/main" id="{50A6FE13-88CD-5D85-CB77-53590F94D31E}"/>
              </a:ext>
            </a:extLst>
          </p:cNvPr>
          <p:cNvSpPr>
            <a:spLocks noGrp="1"/>
          </p:cNvSpPr>
          <p:nvPr>
            <p:ph type="sldNum" sz="quarter" idx="12"/>
          </p:nvPr>
        </p:nvSpPr>
        <p:spPr/>
        <p:txBody>
          <a:bodyPr/>
          <a:lstStyle/>
          <a:p>
            <a:pPr>
              <a:defRPr/>
            </a:pPr>
            <a:fld id="{D59E1F44-D1A7-4BED-BC47-8DE5F4189558}" type="slidenum">
              <a:rPr lang="en-CA" altLang="en-US" smtClean="0"/>
              <a:pPr>
                <a:defRPr/>
              </a:pPr>
              <a:t>27</a:t>
            </a:fld>
            <a:endParaRPr lang="en-CA" altLang="en-US"/>
          </a:p>
        </p:txBody>
      </p:sp>
      <p:sp>
        <p:nvSpPr>
          <p:cNvPr id="8" name="Title 1">
            <a:extLst>
              <a:ext uri="{FF2B5EF4-FFF2-40B4-BE49-F238E27FC236}">
                <a16:creationId xmlns:a16="http://schemas.microsoft.com/office/drawing/2014/main" id="{CF2B852E-DFC3-BBE9-86EC-C15CBEE38437}"/>
              </a:ext>
            </a:extLst>
          </p:cNvPr>
          <p:cNvSpPr txBox="1">
            <a:spLocks/>
          </p:cNvSpPr>
          <p:nvPr/>
        </p:nvSpPr>
        <p:spPr bwMode="auto">
          <a:xfrm>
            <a:off x="609364" y="4546200"/>
            <a:ext cx="10972800" cy="1143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rgbClr val="002060"/>
                </a:solidFill>
                <a:latin typeface="+mj-lt"/>
                <a:ea typeface="+mj-ea"/>
                <a:cs typeface="+mj-cs"/>
              </a:defRPr>
            </a:lvl1pPr>
            <a:lvl2pPr algn="ctr" rtl="0" eaLnBrk="0" fontAlgn="base" hangingPunct="0">
              <a:spcBef>
                <a:spcPct val="0"/>
              </a:spcBef>
              <a:spcAft>
                <a:spcPct val="0"/>
              </a:spcAft>
              <a:defRPr sz="4400">
                <a:solidFill>
                  <a:srgbClr val="002060"/>
                </a:solidFill>
                <a:latin typeface="Calibri" pitchFamily="34" charset="0"/>
              </a:defRPr>
            </a:lvl2pPr>
            <a:lvl3pPr algn="ctr" rtl="0" eaLnBrk="0" fontAlgn="base" hangingPunct="0">
              <a:spcBef>
                <a:spcPct val="0"/>
              </a:spcBef>
              <a:spcAft>
                <a:spcPct val="0"/>
              </a:spcAft>
              <a:defRPr sz="4400">
                <a:solidFill>
                  <a:srgbClr val="002060"/>
                </a:solidFill>
                <a:latin typeface="Calibri" pitchFamily="34" charset="0"/>
              </a:defRPr>
            </a:lvl3pPr>
            <a:lvl4pPr algn="ctr" rtl="0" eaLnBrk="0" fontAlgn="base" hangingPunct="0">
              <a:spcBef>
                <a:spcPct val="0"/>
              </a:spcBef>
              <a:spcAft>
                <a:spcPct val="0"/>
              </a:spcAft>
              <a:defRPr sz="4400">
                <a:solidFill>
                  <a:srgbClr val="002060"/>
                </a:solidFill>
                <a:latin typeface="Calibri" pitchFamily="34" charset="0"/>
              </a:defRPr>
            </a:lvl4pPr>
            <a:lvl5pPr algn="ctr" rtl="0" eaLnBrk="0" fontAlgn="base" hangingPunct="0">
              <a:spcBef>
                <a:spcPct val="0"/>
              </a:spcBef>
              <a:spcAft>
                <a:spcPct val="0"/>
              </a:spcAft>
              <a:defRPr sz="4400">
                <a:solidFill>
                  <a:srgbClr val="00206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a:r>
              <a:rPr lang="en-CA" dirty="0"/>
              <a:t>See you then!</a:t>
            </a:r>
          </a:p>
        </p:txBody>
      </p:sp>
    </p:spTree>
    <p:extLst>
      <p:ext uri="{BB962C8B-B14F-4D97-AF65-F5344CB8AC3E}">
        <p14:creationId xmlns:p14="http://schemas.microsoft.com/office/powerpoint/2010/main" val="4201926073"/>
      </p:ext>
    </p:extLst>
  </p:cSld>
  <p:clrMapOvr>
    <a:masterClrMapping/>
  </p:clrMapOvr>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14470</TotalTime>
  <Words>4970</Words>
  <Application>Microsoft Office PowerPoint</Application>
  <PresentationFormat>Widescreen</PresentationFormat>
  <Paragraphs>291</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Tahoma</vt:lpstr>
      <vt:lpstr>Times New Roman</vt:lpstr>
      <vt:lpstr>TimesNewRomanPS-BoldMT</vt:lpstr>
      <vt:lpstr>TimesNewRomanPSMT</vt:lpstr>
      <vt:lpstr>1_Office Theme</vt:lpstr>
      <vt:lpstr>PowerPoint Presentation</vt:lpstr>
      <vt:lpstr>Prayer</vt:lpstr>
      <vt:lpstr> The Sessions</vt:lpstr>
      <vt:lpstr>Last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the H2O of church?</vt:lpstr>
      <vt:lpstr>What is the essence of Church? One answer . . .</vt:lpstr>
      <vt:lpstr>PowerPoint Presentation</vt:lpstr>
      <vt:lpstr>PowerPoint Presentation</vt:lpstr>
      <vt:lpstr>Isaiah 43: 14 - 21</vt:lpstr>
      <vt:lpstr>Isaiah 43 Questions</vt:lpstr>
      <vt:lpstr>fresh expressions of church</vt:lpstr>
      <vt:lpstr>PowerPoint Presentation</vt:lpstr>
      <vt:lpstr>Time for Reflection – The Examen </vt:lpstr>
      <vt:lpstr>PowerPoint Presentation</vt:lpstr>
      <vt:lpstr>Next Week….</vt:lpstr>
    </vt:vector>
  </TitlesOfParts>
  <Company>Studio File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msi</dc:title>
  <dc:creator>John Bowen</dc:creator>
  <cp:lastModifiedBy>Tanya Moxley</cp:lastModifiedBy>
  <cp:revision>342</cp:revision>
  <cp:lastPrinted>2022-10-30T19:43:14Z</cp:lastPrinted>
  <dcterms:modified xsi:type="dcterms:W3CDTF">2022-11-12T17:15:30Z</dcterms:modified>
</cp:coreProperties>
</file>